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6"/>
  </p:notesMasterIdLst>
  <p:sldIdLst>
    <p:sldId id="257" r:id="rId2"/>
    <p:sldId id="261" r:id="rId3"/>
    <p:sldId id="258" r:id="rId4"/>
    <p:sldId id="262" r:id="rId5"/>
    <p:sldId id="267" r:id="rId6"/>
    <p:sldId id="271" r:id="rId7"/>
    <p:sldId id="275" r:id="rId8"/>
    <p:sldId id="276" r:id="rId9"/>
    <p:sldId id="278" r:id="rId10"/>
    <p:sldId id="273" r:id="rId11"/>
    <p:sldId id="279" r:id="rId12"/>
    <p:sldId id="264" r:id="rId13"/>
    <p:sldId id="265" r:id="rId14"/>
    <p:sldId id="272" r:id="rId15"/>
  </p:sldIdLst>
  <p:sldSz cx="12192000" cy="6858000"/>
  <p:notesSz cx="6858000" cy="9144000"/>
  <p:embeddedFontLst>
    <p:embeddedFont>
      <p:font typeface="210 콤퓨타세탁 B" panose="02020603020101020101" pitchFamily="18" charset="-127"/>
      <p:regular r:id="rId17"/>
    </p:embeddedFont>
    <p:embeddedFont>
      <p:font typeface="210 콤퓨타세탁 L" panose="02020603020101020101" pitchFamily="18" charset="-127"/>
      <p:regular r:id="rId18"/>
    </p:embeddedFont>
    <p:embeddedFont>
      <p:font typeface="210 콤퓨타세탁 R" panose="02020603020101020101" pitchFamily="18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ACD3"/>
    <a:srgbClr val="FCF3EA"/>
    <a:srgbClr val="898989"/>
    <a:srgbClr val="6DB8D9"/>
    <a:srgbClr val="CEE7F2"/>
    <a:srgbClr val="B9DDED"/>
    <a:srgbClr val="85C3DF"/>
    <a:srgbClr val="D4EAF4"/>
    <a:srgbClr val="A1D1E7"/>
    <a:srgbClr val="98C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92" autoAdjust="0"/>
    <p:restoredTop sz="75331" autoAdjust="0"/>
  </p:normalViewPr>
  <p:slideViewPr>
    <p:cSldViewPr snapToGrid="0">
      <p:cViewPr varScale="1">
        <p:scale>
          <a:sx n="64" d="100"/>
          <a:sy n="64" d="100"/>
        </p:scale>
        <p:origin x="10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5807EE-8963-4ADE-B408-7A6900BA1510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AE8737-1B04-4FEF-8BD6-039E144332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015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337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517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97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807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473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772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7479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3044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883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01CAA3-9F0A-4EF5-9B22-83930F23E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D06E6B8-75B5-4628-8833-95DCE1EDF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ACDCDC-343B-4F22-827E-EEFE9938B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2887-56E0-40AC-B0A5-003330A68307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3AA9E8-0E81-4B23-9F51-3EC5AA215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08BA3B-9F44-42ED-BF70-A9FD18CBE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34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AAF5C8-DB9D-4829-8C31-DA8CE5469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670748-927E-45AF-8D1E-7DC8F82110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7C8480-9E93-4CE4-9EDB-CD9B09827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F5002-65F5-48EB-899A-D04BF06728A9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2D8ABB-426A-401F-BF57-5E4419E48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0E72A3-B8C1-419F-84C7-7E7E7E1B0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041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29D7FC-F74A-4335-A223-1A857DAC51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BC1210-B30A-48D4-BF1C-9E6B272C4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E88634-4F94-4760-95D2-582170F64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79242-4413-4991-ACBE-6BE4CF9370DB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A55E04-B072-4D1C-8E70-FC36812EB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BA16A-0193-457F-BE90-F7D41E499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306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19D07F-E4FA-42D8-94DE-3335DA694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4A8D9C-4691-4DA7-98A3-94A6327B7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61AA8E-97A8-4D00-9704-8FAAAEF04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72AB-F57E-48D0-AE49-920568F3C242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77CA3E-3079-48FA-A91B-5D8A86809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87FDE0-D81B-42B7-B046-B1D1C023B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46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299CE2-B8F1-43C1-AE27-D5C10D98F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E023E3-6B77-45B1-B49E-6CE67A49A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B92A50-40B5-42DA-8E19-F3DAF3C87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F01F2-FEF3-46ED-A041-F2B37E00CB5A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4AFA5D-86DF-474F-9593-3C671C911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3C65A9-1AF3-4222-A828-9BEAA26F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263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993AF-9F0C-4E69-B992-1442874E7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837D2F-A853-44DE-8BE0-834969256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BD58B4-86B4-4490-82B8-CDCCA1BE4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008CBC-7914-45F3-9CE1-D4EFB0B52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308D-4DA0-47C1-902C-A2B2659BD1C2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5C3EFB-E327-4ACA-B96B-3A7777FC2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E0C217-9AB5-42B0-BF72-D834FA98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629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6313F-205F-441F-ABE4-75AD3F2A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08D838-6020-45B7-A0B5-9228A2610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F19791-2797-494D-9A4A-E7C7313032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5B91A7-00C6-419F-BBFF-211DA50BDB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F07B4CD-1B28-449A-B900-E25D922F9E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7D9471A-43CD-4A3F-B234-74A400DE6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27E86-6273-4DD7-AFBD-D51A86FCAED9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F04C7F6-EF35-4968-B32B-C12B07FD7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4E13359-5DF8-4384-891E-88E801DEB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38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95ABC-44FD-4DC2-B7BA-D491E769B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9EE34E-2C92-4E1D-8935-0A3A54A3A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A94C-4F67-45E8-B10E-6990D1F74E32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267C63-827E-40D8-8392-06219EC71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5FFA54-CC38-4042-88A2-0B78CF53E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596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C3880B-CC31-4AD6-BDB2-3928AFA8D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26776-7EE6-4E15-ACF5-5A5D921903BE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B489F8-7BDE-423A-88F0-CF590ED0B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EAD206-A648-472F-BE7A-6BE14CB7C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982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49965-63C6-4FB0-ACC1-74ACFCD99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1FEC40-FD01-41A6-9F86-25F044570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3FF616-1DFB-412E-8E77-3FF7F27E5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EF8E77-BF57-43CF-ABB2-2DAF4AE73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49F4B-B6F8-43FD-9AEA-2C73FBEA5FE5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A98D19-C2EE-496F-B910-1066F820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84FEAE-D29B-4265-9FD1-8386A9C4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49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D1FD70-22C9-427F-A567-1DAC9A9DD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096E08-1011-4F56-861F-8D80AC613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951C6A4-3A6D-476C-994E-071653DC2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18CA82-FE87-4E0B-B99F-9303CCD82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11C-5B7F-46B4-8C00-4578BD5609F6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0A19D0-5317-49E6-8C97-D8055CE8B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0E7CF2-9714-42B6-A621-62B82D5A8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625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5795926-C648-4606-A630-F09F6BDE0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7BB4C9-FEAA-4EC8-A124-76F9093CE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715BF2-029F-4B47-BDE4-F1BE483FC2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68352-CB70-4E08-9FAE-F1400D164595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2021-12-12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E7114F-0417-4C26-BCC1-3D876EFC74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C70A28-3924-4BF8-ACBE-178F4F4AF7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033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A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705274" y="749753"/>
            <a:ext cx="3006108" cy="2794436"/>
            <a:chOff x="4592946" y="1391471"/>
            <a:chExt cx="3006108" cy="2794436"/>
          </a:xfrm>
        </p:grpSpPr>
        <p:sp>
          <p:nvSpPr>
            <p:cNvPr id="113" name="순서도: 수동 입력 5">
              <a:extLst>
                <a:ext uri="{FF2B5EF4-FFF2-40B4-BE49-F238E27FC236}">
                  <a16:creationId xmlns:a16="http://schemas.microsoft.com/office/drawing/2014/main" id="{0E529A6E-633E-45AC-8D34-C13453BCB08D}"/>
                </a:ext>
              </a:extLst>
            </p:cNvPr>
            <p:cNvSpPr/>
            <p:nvPr/>
          </p:nvSpPr>
          <p:spPr>
            <a:xfrm>
              <a:off x="4592946" y="1391471"/>
              <a:ext cx="3006108" cy="2794436"/>
            </a:xfrm>
            <a:prstGeom prst="rect">
              <a:avLst/>
            </a:prstGeom>
            <a:gradFill>
              <a:gsLst>
                <a:gs pos="37000">
                  <a:srgbClr val="DAD8E6"/>
                </a:gs>
                <a:gs pos="0">
                  <a:srgbClr val="6DB8D9"/>
                </a:gs>
              </a:gsLst>
              <a:lin ang="5400000" scaled="0"/>
            </a:gradFill>
            <a:ln>
              <a:noFill/>
            </a:ln>
            <a:effectLst>
              <a:outerShdw blurRad="101600" dist="38100" dir="2700000" algn="tl" rotWithShape="0">
                <a:prstClr val="black">
                  <a:alpha val="7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순서도: 수동 입력 5">
              <a:extLst>
                <a:ext uri="{FF2B5EF4-FFF2-40B4-BE49-F238E27FC236}">
                  <a16:creationId xmlns:a16="http://schemas.microsoft.com/office/drawing/2014/main" id="{61DF6AF0-CC67-4F56-BE5A-B79254166208}"/>
                </a:ext>
              </a:extLst>
            </p:cNvPr>
            <p:cNvSpPr/>
            <p:nvPr/>
          </p:nvSpPr>
          <p:spPr>
            <a:xfrm flipV="1">
              <a:off x="4592947" y="2593685"/>
              <a:ext cx="3006107" cy="921569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17" name="Group 38">
              <a:extLst>
                <a:ext uri="{FF2B5EF4-FFF2-40B4-BE49-F238E27FC236}">
                  <a16:creationId xmlns:a16="http://schemas.microsoft.com/office/drawing/2014/main" id="{DC8EDFBC-D691-4900-BEFC-D701CB57ECE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96703" y="2403369"/>
              <a:ext cx="1194551" cy="467936"/>
              <a:chOff x="-2534" y="-718"/>
              <a:chExt cx="5052" cy="1979"/>
            </a:xfrm>
          </p:grpSpPr>
          <p:sp>
            <p:nvSpPr>
              <p:cNvPr id="118" name="Freeform 45">
                <a:extLst>
                  <a:ext uri="{FF2B5EF4-FFF2-40B4-BE49-F238E27FC236}">
                    <a16:creationId xmlns:a16="http://schemas.microsoft.com/office/drawing/2014/main" id="{8302B59C-F68A-4D30-93CA-89DBD46599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9" name="Freeform 46">
                <a:extLst>
                  <a:ext uri="{FF2B5EF4-FFF2-40B4-BE49-F238E27FC236}">
                    <a16:creationId xmlns:a16="http://schemas.microsoft.com/office/drawing/2014/main" id="{6DF5A041-D4EA-4F16-8A41-34909F46F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5" name="Freeform 47">
                <a:extLst>
                  <a:ext uri="{FF2B5EF4-FFF2-40B4-BE49-F238E27FC236}">
                    <a16:creationId xmlns:a16="http://schemas.microsoft.com/office/drawing/2014/main" id="{0BF802B9-8173-449C-A7BB-E01C7AA96B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6" name="자유형: 도형 125">
              <a:extLst>
                <a:ext uri="{FF2B5EF4-FFF2-40B4-BE49-F238E27FC236}">
                  <a16:creationId xmlns:a16="http://schemas.microsoft.com/office/drawing/2014/main" id="{357FB87F-C26F-4BEA-AB62-ABEC5895E541}"/>
                </a:ext>
              </a:extLst>
            </p:cNvPr>
            <p:cNvSpPr/>
            <p:nvPr/>
          </p:nvSpPr>
          <p:spPr>
            <a:xfrm>
              <a:off x="4631009" y="2577040"/>
              <a:ext cx="727742" cy="96017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BD782C97-F0E0-4D12-A372-168DA89D81D0}"/>
                </a:ext>
              </a:extLst>
            </p:cNvPr>
            <p:cNvSpPr/>
            <p:nvPr/>
          </p:nvSpPr>
          <p:spPr>
            <a:xfrm>
              <a:off x="5383326" y="2601615"/>
              <a:ext cx="400337" cy="45583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FC3831E8-56E0-498A-9D78-B9FBEB6DB9CC}"/>
                </a:ext>
              </a:extLst>
            </p:cNvPr>
            <p:cNvGrpSpPr/>
            <p:nvPr/>
          </p:nvGrpSpPr>
          <p:grpSpPr>
            <a:xfrm>
              <a:off x="4602470" y="2368319"/>
              <a:ext cx="1168678" cy="296716"/>
              <a:chOff x="0" y="-435367"/>
              <a:chExt cx="3868691" cy="982222"/>
            </a:xfrm>
          </p:grpSpPr>
          <p:sp>
            <p:nvSpPr>
              <p:cNvPr id="129" name="Freeform 5">
                <a:extLst>
                  <a:ext uri="{FF2B5EF4-FFF2-40B4-BE49-F238E27FC236}">
                    <a16:creationId xmlns:a16="http://schemas.microsoft.com/office/drawing/2014/main" id="{95A4DEDF-DB6B-45EF-A209-3BDBF650B04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0" name="Freeform 6">
                <a:extLst>
                  <a:ext uri="{FF2B5EF4-FFF2-40B4-BE49-F238E27FC236}">
                    <a16:creationId xmlns:a16="http://schemas.microsoft.com/office/drawing/2014/main" id="{E0E5A1F1-5401-4F78-A070-71ABA01D1D0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2" name="Freeform 7">
                <a:extLst>
                  <a:ext uri="{FF2B5EF4-FFF2-40B4-BE49-F238E27FC236}">
                    <a16:creationId xmlns:a16="http://schemas.microsoft.com/office/drawing/2014/main" id="{90FA8747-E833-4C1F-8B4F-3EC3A5726C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3" name="Freeform 8">
                <a:extLst>
                  <a:ext uri="{FF2B5EF4-FFF2-40B4-BE49-F238E27FC236}">
                    <a16:creationId xmlns:a16="http://schemas.microsoft.com/office/drawing/2014/main" id="{0C388B12-83CF-4249-BEE2-37783089D0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4" name="Freeform 9">
                <a:extLst>
                  <a:ext uri="{FF2B5EF4-FFF2-40B4-BE49-F238E27FC236}">
                    <a16:creationId xmlns:a16="http://schemas.microsoft.com/office/drawing/2014/main" id="{6FA6490D-2B18-4ACE-897A-2D2CF2209D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5" name="Freeform 10">
                <a:extLst>
                  <a:ext uri="{FF2B5EF4-FFF2-40B4-BE49-F238E27FC236}">
                    <a16:creationId xmlns:a16="http://schemas.microsoft.com/office/drawing/2014/main" id="{010B4D21-CABE-4B20-93BA-D53FB6F293D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6" name="Freeform 11">
                <a:extLst>
                  <a:ext uri="{FF2B5EF4-FFF2-40B4-BE49-F238E27FC236}">
                    <a16:creationId xmlns:a16="http://schemas.microsoft.com/office/drawing/2014/main" id="{3FDBD8B8-F8A2-4E5E-86DD-59CC9ED4AAB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7" name="Freeform 12">
                <a:extLst>
                  <a:ext uri="{FF2B5EF4-FFF2-40B4-BE49-F238E27FC236}">
                    <a16:creationId xmlns:a16="http://schemas.microsoft.com/office/drawing/2014/main" id="{B804C48B-484F-4C3F-9097-A784F0CA276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8" name="Freeform 13">
                <a:extLst>
                  <a:ext uri="{FF2B5EF4-FFF2-40B4-BE49-F238E27FC236}">
                    <a16:creationId xmlns:a16="http://schemas.microsoft.com/office/drawing/2014/main" id="{460ACD57-455F-458F-B9EC-42BFE8B9FC0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5" name="Freeform 14">
                <a:extLst>
                  <a:ext uri="{FF2B5EF4-FFF2-40B4-BE49-F238E27FC236}">
                    <a16:creationId xmlns:a16="http://schemas.microsoft.com/office/drawing/2014/main" id="{DF58A18B-304D-4D3E-88B3-0CD4C2A673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7" name="Freeform 15">
                <a:extLst>
                  <a:ext uri="{FF2B5EF4-FFF2-40B4-BE49-F238E27FC236}">
                    <a16:creationId xmlns:a16="http://schemas.microsoft.com/office/drawing/2014/main" id="{9FF568ED-45C5-4B98-B4B1-B6232574DF8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8" name="Freeform 16">
                <a:extLst>
                  <a:ext uri="{FF2B5EF4-FFF2-40B4-BE49-F238E27FC236}">
                    <a16:creationId xmlns:a16="http://schemas.microsoft.com/office/drawing/2014/main" id="{44204E69-7640-4AA3-8CBF-1209D5BB6B7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0" name="Freeform 17">
                <a:extLst>
                  <a:ext uri="{FF2B5EF4-FFF2-40B4-BE49-F238E27FC236}">
                    <a16:creationId xmlns:a16="http://schemas.microsoft.com/office/drawing/2014/main" id="{D5F1C6A3-0355-4A23-9678-209023A4234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1" name="Freeform 18">
                <a:extLst>
                  <a:ext uri="{FF2B5EF4-FFF2-40B4-BE49-F238E27FC236}">
                    <a16:creationId xmlns:a16="http://schemas.microsoft.com/office/drawing/2014/main" id="{08BF3363-0342-49E8-B45B-B1CD302A3B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2" name="Freeform 19">
                <a:extLst>
                  <a:ext uri="{FF2B5EF4-FFF2-40B4-BE49-F238E27FC236}">
                    <a16:creationId xmlns:a16="http://schemas.microsoft.com/office/drawing/2014/main" id="{A1F50693-315B-4D4A-A5C8-2CB5B819FB9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3" name="Freeform 20">
                <a:extLst>
                  <a:ext uri="{FF2B5EF4-FFF2-40B4-BE49-F238E27FC236}">
                    <a16:creationId xmlns:a16="http://schemas.microsoft.com/office/drawing/2014/main" id="{54AFA5C1-2161-4185-94FE-68AFBB654DF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4" name="Freeform 21">
                <a:extLst>
                  <a:ext uri="{FF2B5EF4-FFF2-40B4-BE49-F238E27FC236}">
                    <a16:creationId xmlns:a16="http://schemas.microsoft.com/office/drawing/2014/main" id="{E190FB0E-2A35-484C-A240-3D168AB0201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5" name="Freeform 22">
                <a:extLst>
                  <a:ext uri="{FF2B5EF4-FFF2-40B4-BE49-F238E27FC236}">
                    <a16:creationId xmlns:a16="http://schemas.microsoft.com/office/drawing/2014/main" id="{1213F6A2-C02C-4900-BD9E-5A2A2CEE7E5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6" name="Freeform 23">
                <a:extLst>
                  <a:ext uri="{FF2B5EF4-FFF2-40B4-BE49-F238E27FC236}">
                    <a16:creationId xmlns:a16="http://schemas.microsoft.com/office/drawing/2014/main" id="{FC5A9A1D-4139-4CB6-B2D5-2821FB95613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7" name="Freeform 24">
                <a:extLst>
                  <a:ext uri="{FF2B5EF4-FFF2-40B4-BE49-F238E27FC236}">
                    <a16:creationId xmlns:a16="http://schemas.microsoft.com/office/drawing/2014/main" id="{3AF62F2E-822D-44E3-B389-B3F3F82E4AD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8" name="Freeform 25">
                <a:extLst>
                  <a:ext uri="{FF2B5EF4-FFF2-40B4-BE49-F238E27FC236}">
                    <a16:creationId xmlns:a16="http://schemas.microsoft.com/office/drawing/2014/main" id="{91B3B965-4C28-4292-AA5C-2B2988E2B97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9" name="Freeform 26">
                <a:extLst>
                  <a:ext uri="{FF2B5EF4-FFF2-40B4-BE49-F238E27FC236}">
                    <a16:creationId xmlns:a16="http://schemas.microsoft.com/office/drawing/2014/main" id="{BCB3CBCF-BC3F-4EE4-B2EB-D7D9D39CBCF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0" name="Freeform 27">
                <a:extLst>
                  <a:ext uri="{FF2B5EF4-FFF2-40B4-BE49-F238E27FC236}">
                    <a16:creationId xmlns:a16="http://schemas.microsoft.com/office/drawing/2014/main" id="{C7A70F9E-109E-41BD-A37C-15F2A71912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1" name="Freeform 28">
                <a:extLst>
                  <a:ext uri="{FF2B5EF4-FFF2-40B4-BE49-F238E27FC236}">
                    <a16:creationId xmlns:a16="http://schemas.microsoft.com/office/drawing/2014/main" id="{FD94CFD7-EAFB-411D-A117-46D3CA74D01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2" name="Freeform 29">
                <a:extLst>
                  <a:ext uri="{FF2B5EF4-FFF2-40B4-BE49-F238E27FC236}">
                    <a16:creationId xmlns:a16="http://schemas.microsoft.com/office/drawing/2014/main" id="{E6C11802-DC16-4D51-AED2-F64DCBD2CF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3" name="Freeform 30">
                <a:extLst>
                  <a:ext uri="{FF2B5EF4-FFF2-40B4-BE49-F238E27FC236}">
                    <a16:creationId xmlns:a16="http://schemas.microsoft.com/office/drawing/2014/main" id="{E0B17E50-1E53-4428-AB4A-BB58E90C44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4" name="Freeform 31">
                <a:extLst>
                  <a:ext uri="{FF2B5EF4-FFF2-40B4-BE49-F238E27FC236}">
                    <a16:creationId xmlns:a16="http://schemas.microsoft.com/office/drawing/2014/main" id="{9DC84B92-6D00-442D-A545-EDC8A1858B2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5" name="Freeform 32">
                <a:extLst>
                  <a:ext uri="{FF2B5EF4-FFF2-40B4-BE49-F238E27FC236}">
                    <a16:creationId xmlns:a16="http://schemas.microsoft.com/office/drawing/2014/main" id="{36409E0E-2193-46B5-8F7C-90A6E6A0B0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6" name="Freeform 33">
                <a:extLst>
                  <a:ext uri="{FF2B5EF4-FFF2-40B4-BE49-F238E27FC236}">
                    <a16:creationId xmlns:a16="http://schemas.microsoft.com/office/drawing/2014/main" id="{9F94D4BE-89D4-43E2-B3AF-EA301A774CB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34">
                <a:extLst>
                  <a:ext uri="{FF2B5EF4-FFF2-40B4-BE49-F238E27FC236}">
                    <a16:creationId xmlns:a16="http://schemas.microsoft.com/office/drawing/2014/main" id="{85077654-5428-46E0-8B3E-FD39117831D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8" name="Freeform 35">
                <a:extLst>
                  <a:ext uri="{FF2B5EF4-FFF2-40B4-BE49-F238E27FC236}">
                    <a16:creationId xmlns:a16="http://schemas.microsoft.com/office/drawing/2014/main" id="{37D545FD-A140-49A9-A139-5BB37489BE1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36">
                <a:extLst>
                  <a:ext uri="{FF2B5EF4-FFF2-40B4-BE49-F238E27FC236}">
                    <a16:creationId xmlns:a16="http://schemas.microsoft.com/office/drawing/2014/main" id="{914F73AB-5BEF-4DDD-B0E4-60047E59CA4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37">
                <a:extLst>
                  <a:ext uri="{FF2B5EF4-FFF2-40B4-BE49-F238E27FC236}">
                    <a16:creationId xmlns:a16="http://schemas.microsoft.com/office/drawing/2014/main" id="{D24BB843-01CA-44DD-A904-AFCE0E60950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1" name="Freeform 38">
                <a:extLst>
                  <a:ext uri="{FF2B5EF4-FFF2-40B4-BE49-F238E27FC236}">
                    <a16:creationId xmlns:a16="http://schemas.microsoft.com/office/drawing/2014/main" id="{D0ED0ADA-6079-457E-BDB3-75A6B928EB6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2" name="Freeform 39">
                <a:extLst>
                  <a:ext uri="{FF2B5EF4-FFF2-40B4-BE49-F238E27FC236}">
                    <a16:creationId xmlns:a16="http://schemas.microsoft.com/office/drawing/2014/main" id="{74C693CC-509C-4967-8701-D2D16736C7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3" name="Freeform 40">
                <a:extLst>
                  <a:ext uri="{FF2B5EF4-FFF2-40B4-BE49-F238E27FC236}">
                    <a16:creationId xmlns:a16="http://schemas.microsoft.com/office/drawing/2014/main" id="{E065C817-D598-40B1-AB34-3F78D4E8240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" name="Freeform 41">
                <a:extLst>
                  <a:ext uri="{FF2B5EF4-FFF2-40B4-BE49-F238E27FC236}">
                    <a16:creationId xmlns:a16="http://schemas.microsoft.com/office/drawing/2014/main" id="{AA9AD005-642D-4140-B094-87BE433C7DF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42">
                <a:extLst>
                  <a:ext uri="{FF2B5EF4-FFF2-40B4-BE49-F238E27FC236}">
                    <a16:creationId xmlns:a16="http://schemas.microsoft.com/office/drawing/2014/main" id="{7F3E27B0-FA29-4963-A042-BC63BB59A7B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6" name="Freeform 43">
                <a:extLst>
                  <a:ext uri="{FF2B5EF4-FFF2-40B4-BE49-F238E27FC236}">
                    <a16:creationId xmlns:a16="http://schemas.microsoft.com/office/drawing/2014/main" id="{5D58F829-CDF1-46F6-8A4A-7B9B0F8FEB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7" name="Freeform 44">
                <a:extLst>
                  <a:ext uri="{FF2B5EF4-FFF2-40B4-BE49-F238E27FC236}">
                    <a16:creationId xmlns:a16="http://schemas.microsoft.com/office/drawing/2014/main" id="{CE3C3C36-CF84-4954-B568-43D06E78AA3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8" name="Freeform 45">
                <a:extLst>
                  <a:ext uri="{FF2B5EF4-FFF2-40B4-BE49-F238E27FC236}">
                    <a16:creationId xmlns:a16="http://schemas.microsoft.com/office/drawing/2014/main" id="{957103C5-5BBD-4B04-9A3E-523E2365CD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9" name="Freeform 46">
                <a:extLst>
                  <a:ext uri="{FF2B5EF4-FFF2-40B4-BE49-F238E27FC236}">
                    <a16:creationId xmlns:a16="http://schemas.microsoft.com/office/drawing/2014/main" id="{7F6CC85D-547E-4E4B-8E2E-792BA9A608A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0" name="Freeform 47">
                <a:extLst>
                  <a:ext uri="{FF2B5EF4-FFF2-40B4-BE49-F238E27FC236}">
                    <a16:creationId xmlns:a16="http://schemas.microsoft.com/office/drawing/2014/main" id="{9D5BA257-5FDD-4C18-9F70-237DAA5788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1" name="Freeform 48">
                <a:extLst>
                  <a:ext uri="{FF2B5EF4-FFF2-40B4-BE49-F238E27FC236}">
                    <a16:creationId xmlns:a16="http://schemas.microsoft.com/office/drawing/2014/main" id="{3C80EC17-2495-4B7B-944D-9F3A0874FE3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2" name="Freeform 49">
                <a:extLst>
                  <a:ext uri="{FF2B5EF4-FFF2-40B4-BE49-F238E27FC236}">
                    <a16:creationId xmlns:a16="http://schemas.microsoft.com/office/drawing/2014/main" id="{28E607A3-10A9-43ED-BF6E-8ADB744896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3" name="Freeform 50">
                <a:extLst>
                  <a:ext uri="{FF2B5EF4-FFF2-40B4-BE49-F238E27FC236}">
                    <a16:creationId xmlns:a16="http://schemas.microsoft.com/office/drawing/2014/main" id="{5EB3B1A3-66C0-4D5B-946E-745D7CACCD8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4" name="Freeform 51">
                <a:extLst>
                  <a:ext uri="{FF2B5EF4-FFF2-40B4-BE49-F238E27FC236}">
                    <a16:creationId xmlns:a16="http://schemas.microsoft.com/office/drawing/2014/main" id="{BFC4F60F-03A8-49BB-B8F8-BEF8E816106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5" name="Freeform 52">
                <a:extLst>
                  <a:ext uri="{FF2B5EF4-FFF2-40B4-BE49-F238E27FC236}">
                    <a16:creationId xmlns:a16="http://schemas.microsoft.com/office/drawing/2014/main" id="{CF824EA4-7C63-4EBD-92DC-86E3015548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6" name="Freeform 53">
                <a:extLst>
                  <a:ext uri="{FF2B5EF4-FFF2-40B4-BE49-F238E27FC236}">
                    <a16:creationId xmlns:a16="http://schemas.microsoft.com/office/drawing/2014/main" id="{C5907C23-EAEC-4417-B91A-B082F27C0A5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7" name="Freeform 54">
                <a:extLst>
                  <a:ext uri="{FF2B5EF4-FFF2-40B4-BE49-F238E27FC236}">
                    <a16:creationId xmlns:a16="http://schemas.microsoft.com/office/drawing/2014/main" id="{D360488F-7029-472D-9BAF-2BE5E05230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8" name="Freeform 55">
                <a:extLst>
                  <a:ext uri="{FF2B5EF4-FFF2-40B4-BE49-F238E27FC236}">
                    <a16:creationId xmlns:a16="http://schemas.microsoft.com/office/drawing/2014/main" id="{F0EBF7DD-647B-4437-9B22-6EE51C0C6E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9" name="Freeform 56">
                <a:extLst>
                  <a:ext uri="{FF2B5EF4-FFF2-40B4-BE49-F238E27FC236}">
                    <a16:creationId xmlns:a16="http://schemas.microsoft.com/office/drawing/2014/main" id="{9C851067-4EE5-42D6-81B9-5847563473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57">
                <a:extLst>
                  <a:ext uri="{FF2B5EF4-FFF2-40B4-BE49-F238E27FC236}">
                    <a16:creationId xmlns:a16="http://schemas.microsoft.com/office/drawing/2014/main" id="{B08618EE-97DE-4719-83E3-D62E4617D7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58">
                <a:extLst>
                  <a:ext uri="{FF2B5EF4-FFF2-40B4-BE49-F238E27FC236}">
                    <a16:creationId xmlns:a16="http://schemas.microsoft.com/office/drawing/2014/main" id="{9C03D1F2-5B33-4317-A610-2C065054D3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2" name="Freeform 59">
                <a:extLst>
                  <a:ext uri="{FF2B5EF4-FFF2-40B4-BE49-F238E27FC236}">
                    <a16:creationId xmlns:a16="http://schemas.microsoft.com/office/drawing/2014/main" id="{0231C350-9DD9-4B0C-AAC6-7278909E198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3" name="Freeform 60">
                <a:extLst>
                  <a:ext uri="{FF2B5EF4-FFF2-40B4-BE49-F238E27FC236}">
                    <a16:creationId xmlns:a16="http://schemas.microsoft.com/office/drawing/2014/main" id="{9E9BA23D-1C60-4FCA-92C8-A32F9510A26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4" name="Freeform 61">
                <a:extLst>
                  <a:ext uri="{FF2B5EF4-FFF2-40B4-BE49-F238E27FC236}">
                    <a16:creationId xmlns:a16="http://schemas.microsoft.com/office/drawing/2014/main" id="{9680B1BF-0D96-4957-B6C7-D2A42A05FD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5" name="Freeform 62">
                <a:extLst>
                  <a:ext uri="{FF2B5EF4-FFF2-40B4-BE49-F238E27FC236}">
                    <a16:creationId xmlns:a16="http://schemas.microsoft.com/office/drawing/2014/main" id="{6D268A89-0EE0-4E94-BB67-F2CD29E8FC4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6" name="Freeform 63">
                <a:extLst>
                  <a:ext uri="{FF2B5EF4-FFF2-40B4-BE49-F238E27FC236}">
                    <a16:creationId xmlns:a16="http://schemas.microsoft.com/office/drawing/2014/main" id="{936FD1E2-1DD5-4283-8B4F-59F7755125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64">
                <a:extLst>
                  <a:ext uri="{FF2B5EF4-FFF2-40B4-BE49-F238E27FC236}">
                    <a16:creationId xmlns:a16="http://schemas.microsoft.com/office/drawing/2014/main" id="{74CD0C68-F5E3-4A47-896B-91C1477E453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65">
                <a:extLst>
                  <a:ext uri="{FF2B5EF4-FFF2-40B4-BE49-F238E27FC236}">
                    <a16:creationId xmlns:a16="http://schemas.microsoft.com/office/drawing/2014/main" id="{8734658A-AA61-45D3-B11D-620976092E1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66">
                <a:extLst>
                  <a:ext uri="{FF2B5EF4-FFF2-40B4-BE49-F238E27FC236}">
                    <a16:creationId xmlns:a16="http://schemas.microsoft.com/office/drawing/2014/main" id="{B47BA1E0-C587-408F-8DC6-1DE41074D9E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67">
                <a:extLst>
                  <a:ext uri="{FF2B5EF4-FFF2-40B4-BE49-F238E27FC236}">
                    <a16:creationId xmlns:a16="http://schemas.microsoft.com/office/drawing/2014/main" id="{07309663-694C-4EF5-9006-0D63C779B26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68">
                <a:extLst>
                  <a:ext uri="{FF2B5EF4-FFF2-40B4-BE49-F238E27FC236}">
                    <a16:creationId xmlns:a16="http://schemas.microsoft.com/office/drawing/2014/main" id="{9B975225-FB61-4559-96A1-7653DA235B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2" name="Freeform 69">
                <a:extLst>
                  <a:ext uri="{FF2B5EF4-FFF2-40B4-BE49-F238E27FC236}">
                    <a16:creationId xmlns:a16="http://schemas.microsoft.com/office/drawing/2014/main" id="{D4D4F634-D42B-4331-BE7B-1C86FF85B1D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3" name="달 212">
                <a:extLst>
                  <a:ext uri="{FF2B5EF4-FFF2-40B4-BE49-F238E27FC236}">
                    <a16:creationId xmlns:a16="http://schemas.microsoft.com/office/drawing/2014/main" id="{69A09BBE-5385-4E5C-9C4A-1501AF11465A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4" name="달 213">
                <a:extLst>
                  <a:ext uri="{FF2B5EF4-FFF2-40B4-BE49-F238E27FC236}">
                    <a16:creationId xmlns:a16="http://schemas.microsoft.com/office/drawing/2014/main" id="{0E698F47-F7B8-4A3D-B493-BF0DADAE813B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49" name="자유형: 도형 248">
              <a:extLst>
                <a:ext uri="{FF2B5EF4-FFF2-40B4-BE49-F238E27FC236}">
                  <a16:creationId xmlns:a16="http://schemas.microsoft.com/office/drawing/2014/main" id="{2762D42F-B1F7-4CAA-8787-D57BB0702818}"/>
                </a:ext>
              </a:extLst>
            </p:cNvPr>
            <p:cNvSpPr/>
            <p:nvPr/>
          </p:nvSpPr>
          <p:spPr>
            <a:xfrm>
              <a:off x="4592948" y="3052784"/>
              <a:ext cx="3006106" cy="365421"/>
            </a:xfrm>
            <a:custGeom>
              <a:avLst/>
              <a:gdLst>
                <a:gd name="connsiteX0" fmla="*/ 3631279 w 4815855"/>
                <a:gd name="connsiteY0" fmla="*/ 494248 h 585414"/>
                <a:gd name="connsiteX1" fmla="*/ 3641434 w 4815855"/>
                <a:gd name="connsiteY1" fmla="*/ 495235 h 585414"/>
                <a:gd name="connsiteX2" fmla="*/ 3636477 w 4815855"/>
                <a:gd name="connsiteY2" fmla="*/ 494833 h 585414"/>
                <a:gd name="connsiteX3" fmla="*/ 3631279 w 4815855"/>
                <a:gd name="connsiteY3" fmla="*/ 494248 h 585414"/>
                <a:gd name="connsiteX4" fmla="*/ 0 w 4815855"/>
                <a:gd name="connsiteY4" fmla="*/ 0 h 585414"/>
                <a:gd name="connsiteX5" fmla="*/ 320210 w 4815855"/>
                <a:gd name="connsiteY5" fmla="*/ 4205 h 585414"/>
                <a:gd name="connsiteX6" fmla="*/ 695301 w 4815855"/>
                <a:gd name="connsiteY6" fmla="*/ 16528 h 585414"/>
                <a:gd name="connsiteX7" fmla="*/ 772939 w 4815855"/>
                <a:gd name="connsiteY7" fmla="*/ 51034 h 585414"/>
                <a:gd name="connsiteX8" fmla="*/ 1083490 w 4815855"/>
                <a:gd name="connsiteY8" fmla="*/ 42407 h 585414"/>
                <a:gd name="connsiteX9" fmla="*/ 1281898 w 4815855"/>
                <a:gd name="connsiteY9" fmla="*/ 59660 h 585414"/>
                <a:gd name="connsiteX10" fmla="*/ 1670087 w 4815855"/>
                <a:gd name="connsiteY10" fmla="*/ 128671 h 585414"/>
                <a:gd name="connsiteX11" fmla="*/ 2377452 w 4815855"/>
                <a:gd name="connsiteY11" fmla="*/ 163177 h 585414"/>
                <a:gd name="connsiteX12" fmla="*/ 3171082 w 4815855"/>
                <a:gd name="connsiteY12" fmla="*/ 180430 h 585414"/>
                <a:gd name="connsiteX13" fmla="*/ 3576524 w 4815855"/>
                <a:gd name="connsiteY13" fmla="*/ 206309 h 585414"/>
                <a:gd name="connsiteX14" fmla="*/ 3611030 w 4815855"/>
                <a:gd name="connsiteY14" fmla="*/ 214935 h 585414"/>
                <a:gd name="connsiteX15" fmla="*/ 4094109 w 4815855"/>
                <a:gd name="connsiteY15" fmla="*/ 206309 h 585414"/>
                <a:gd name="connsiteX16" fmla="*/ 4611694 w 4815855"/>
                <a:gd name="connsiteY16" fmla="*/ 232188 h 585414"/>
                <a:gd name="connsiteX17" fmla="*/ 4680706 w 4815855"/>
                <a:gd name="connsiteY17" fmla="*/ 258067 h 585414"/>
                <a:gd name="connsiteX18" fmla="*/ 4815855 w 4815855"/>
                <a:gd name="connsiteY18" fmla="*/ 262770 h 585414"/>
                <a:gd name="connsiteX19" fmla="*/ 4815855 w 4815855"/>
                <a:gd name="connsiteY19" fmla="*/ 585414 h 585414"/>
                <a:gd name="connsiteX20" fmla="*/ 4805454 w 4815855"/>
                <a:gd name="connsiteY20" fmla="*/ 584901 h 585414"/>
                <a:gd name="connsiteX21" fmla="*/ 4145868 w 4815855"/>
                <a:gd name="connsiteY21" fmla="*/ 551366 h 585414"/>
                <a:gd name="connsiteX22" fmla="*/ 3651269 w 4815855"/>
                <a:gd name="connsiteY22" fmla="*/ 496190 h 585414"/>
                <a:gd name="connsiteX23" fmla="*/ 3641434 w 4815855"/>
                <a:gd name="connsiteY23" fmla="*/ 495235 h 585414"/>
                <a:gd name="connsiteX24" fmla="*/ 3689879 w 4815855"/>
                <a:gd name="connsiteY24" fmla="*/ 499155 h 585414"/>
                <a:gd name="connsiteX25" fmla="*/ 3283226 w 4815855"/>
                <a:gd name="connsiteY25" fmla="*/ 396090 h 585414"/>
                <a:gd name="connsiteX26" fmla="*/ 2541356 w 4815855"/>
                <a:gd name="connsiteY26" fmla="*/ 327079 h 585414"/>
                <a:gd name="connsiteX27" fmla="*/ 2317067 w 4815855"/>
                <a:gd name="connsiteY27" fmla="*/ 309826 h 585414"/>
                <a:gd name="connsiteX28" fmla="*/ 2015144 w 4815855"/>
                <a:gd name="connsiteY28" fmla="*/ 301200 h 585414"/>
                <a:gd name="connsiteX29" fmla="*/ 1851242 w 4815855"/>
                <a:gd name="connsiteY29" fmla="*/ 292573 h 585414"/>
                <a:gd name="connsiteX30" fmla="*/ 1566571 w 4815855"/>
                <a:gd name="connsiteY30" fmla="*/ 258067 h 585414"/>
                <a:gd name="connsiteX31" fmla="*/ 781565 w 4815855"/>
                <a:gd name="connsiteY31" fmla="*/ 189056 h 585414"/>
                <a:gd name="connsiteX32" fmla="*/ 3556 w 4815855"/>
                <a:gd name="connsiteY32" fmla="*/ 194786 h 585414"/>
                <a:gd name="connsiteX33" fmla="*/ 0 w 4815855"/>
                <a:gd name="connsiteY33" fmla="*/ 194484 h 585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15855" h="585414">
                  <a:moveTo>
                    <a:pt x="3631279" y="494248"/>
                  </a:moveTo>
                  <a:lnTo>
                    <a:pt x="3641434" y="495235"/>
                  </a:lnTo>
                  <a:lnTo>
                    <a:pt x="3636477" y="494833"/>
                  </a:lnTo>
                  <a:cubicBezTo>
                    <a:pt x="3631452" y="494340"/>
                    <a:pt x="3629266" y="494084"/>
                    <a:pt x="3631279" y="494248"/>
                  </a:cubicBezTo>
                  <a:close/>
                  <a:moveTo>
                    <a:pt x="0" y="0"/>
                  </a:moveTo>
                  <a:lnTo>
                    <a:pt x="320210" y="4205"/>
                  </a:lnTo>
                  <a:cubicBezTo>
                    <a:pt x="445346" y="5848"/>
                    <a:pt x="570429" y="8724"/>
                    <a:pt x="695301" y="16528"/>
                  </a:cubicBezTo>
                  <a:cubicBezTo>
                    <a:pt x="723566" y="18295"/>
                    <a:pt x="744681" y="49150"/>
                    <a:pt x="772939" y="51034"/>
                  </a:cubicBezTo>
                  <a:cubicBezTo>
                    <a:pt x="876267" y="57922"/>
                    <a:pt x="979973" y="45283"/>
                    <a:pt x="1083490" y="42407"/>
                  </a:cubicBezTo>
                  <a:cubicBezTo>
                    <a:pt x="1149626" y="48158"/>
                    <a:pt x="1216297" y="49481"/>
                    <a:pt x="1281898" y="59660"/>
                  </a:cubicBezTo>
                  <a:cubicBezTo>
                    <a:pt x="1501196" y="93689"/>
                    <a:pt x="1512942" y="118849"/>
                    <a:pt x="1670087" y="128671"/>
                  </a:cubicBezTo>
                  <a:cubicBezTo>
                    <a:pt x="1784105" y="135797"/>
                    <a:pt x="2282431" y="160382"/>
                    <a:pt x="2377452" y="163177"/>
                  </a:cubicBezTo>
                  <a:lnTo>
                    <a:pt x="3171082" y="180430"/>
                  </a:lnTo>
                  <a:lnTo>
                    <a:pt x="3576524" y="206309"/>
                  </a:lnTo>
                  <a:cubicBezTo>
                    <a:pt x="3588344" y="207236"/>
                    <a:pt x="3599175" y="214935"/>
                    <a:pt x="3611030" y="214935"/>
                  </a:cubicBezTo>
                  <a:cubicBezTo>
                    <a:pt x="3772082" y="214935"/>
                    <a:pt x="3933085" y="209184"/>
                    <a:pt x="4094109" y="206309"/>
                  </a:cubicBezTo>
                  <a:cubicBezTo>
                    <a:pt x="4209429" y="209426"/>
                    <a:pt x="4475802" y="210270"/>
                    <a:pt x="4611694" y="232188"/>
                  </a:cubicBezTo>
                  <a:cubicBezTo>
                    <a:pt x="4635949" y="236100"/>
                    <a:pt x="4656206" y="256252"/>
                    <a:pt x="4680706" y="258067"/>
                  </a:cubicBezTo>
                  <a:lnTo>
                    <a:pt x="4815855" y="262770"/>
                  </a:lnTo>
                  <a:lnTo>
                    <a:pt x="4815855" y="585414"/>
                  </a:lnTo>
                  <a:lnTo>
                    <a:pt x="4805454" y="584901"/>
                  </a:lnTo>
                  <a:cubicBezTo>
                    <a:pt x="3967906" y="542004"/>
                    <a:pt x="5061721" y="572664"/>
                    <a:pt x="4145868" y="551366"/>
                  </a:cubicBezTo>
                  <a:cubicBezTo>
                    <a:pt x="3834258" y="515411"/>
                    <a:pt x="3698329" y="500955"/>
                    <a:pt x="3651269" y="496190"/>
                  </a:cubicBezTo>
                  <a:lnTo>
                    <a:pt x="3641434" y="495235"/>
                  </a:lnTo>
                  <a:lnTo>
                    <a:pt x="3689879" y="499155"/>
                  </a:lnTo>
                  <a:cubicBezTo>
                    <a:pt x="3777605" y="504767"/>
                    <a:pt x="3873554" y="501904"/>
                    <a:pt x="3283226" y="396090"/>
                  </a:cubicBezTo>
                  <a:cubicBezTo>
                    <a:pt x="2939655" y="334506"/>
                    <a:pt x="2837236" y="337646"/>
                    <a:pt x="2541356" y="327079"/>
                  </a:cubicBezTo>
                  <a:cubicBezTo>
                    <a:pt x="2466593" y="321328"/>
                    <a:pt x="2391961" y="313509"/>
                    <a:pt x="2317067" y="309826"/>
                  </a:cubicBezTo>
                  <a:cubicBezTo>
                    <a:pt x="2216506" y="304880"/>
                    <a:pt x="2115757" y="304926"/>
                    <a:pt x="2015144" y="301200"/>
                  </a:cubicBezTo>
                  <a:cubicBezTo>
                    <a:pt x="1960472" y="299175"/>
                    <a:pt x="1905875" y="295449"/>
                    <a:pt x="1851242" y="292573"/>
                  </a:cubicBezTo>
                  <a:cubicBezTo>
                    <a:pt x="1756350" y="281071"/>
                    <a:pt x="1661802" y="266277"/>
                    <a:pt x="1566571" y="258067"/>
                  </a:cubicBezTo>
                  <a:cubicBezTo>
                    <a:pt x="764076" y="188887"/>
                    <a:pt x="1088947" y="265902"/>
                    <a:pt x="781565" y="189056"/>
                  </a:cubicBezTo>
                  <a:cubicBezTo>
                    <a:pt x="717553" y="190220"/>
                    <a:pt x="209121" y="204482"/>
                    <a:pt x="3556" y="194786"/>
                  </a:cubicBezTo>
                  <a:lnTo>
                    <a:pt x="0" y="194484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247">
              <a:extLst>
                <a:ext uri="{FF2B5EF4-FFF2-40B4-BE49-F238E27FC236}">
                  <a16:creationId xmlns:a16="http://schemas.microsoft.com/office/drawing/2014/main" id="{CFD6FC19-0016-4E6A-B38C-AFC51B636322}"/>
                </a:ext>
              </a:extLst>
            </p:cNvPr>
            <p:cNvSpPr/>
            <p:nvPr/>
          </p:nvSpPr>
          <p:spPr>
            <a:xfrm>
              <a:off x="4601510" y="3052896"/>
              <a:ext cx="2997544" cy="365309"/>
            </a:xfrm>
            <a:custGeom>
              <a:avLst/>
              <a:gdLst>
                <a:gd name="connsiteX0" fmla="*/ 3617562 w 4802138"/>
                <a:gd name="connsiteY0" fmla="*/ 494068 h 585234"/>
                <a:gd name="connsiteX1" fmla="*/ 3627717 w 4802138"/>
                <a:gd name="connsiteY1" fmla="*/ 495055 h 585234"/>
                <a:gd name="connsiteX2" fmla="*/ 3622760 w 4802138"/>
                <a:gd name="connsiteY2" fmla="*/ 494653 h 585234"/>
                <a:gd name="connsiteX3" fmla="*/ 3617562 w 4802138"/>
                <a:gd name="connsiteY3" fmla="*/ 494068 h 585234"/>
                <a:gd name="connsiteX4" fmla="*/ 0 w 4802138"/>
                <a:gd name="connsiteY4" fmla="*/ 0 h 585234"/>
                <a:gd name="connsiteX5" fmla="*/ 306493 w 4802138"/>
                <a:gd name="connsiteY5" fmla="*/ 4025 h 585234"/>
                <a:gd name="connsiteX6" fmla="*/ 681584 w 4802138"/>
                <a:gd name="connsiteY6" fmla="*/ 16348 h 585234"/>
                <a:gd name="connsiteX7" fmla="*/ 759222 w 4802138"/>
                <a:gd name="connsiteY7" fmla="*/ 50854 h 585234"/>
                <a:gd name="connsiteX8" fmla="*/ 1069773 w 4802138"/>
                <a:gd name="connsiteY8" fmla="*/ 42227 h 585234"/>
                <a:gd name="connsiteX9" fmla="*/ 1268181 w 4802138"/>
                <a:gd name="connsiteY9" fmla="*/ 59480 h 585234"/>
                <a:gd name="connsiteX10" fmla="*/ 1656370 w 4802138"/>
                <a:gd name="connsiteY10" fmla="*/ 128491 h 585234"/>
                <a:gd name="connsiteX11" fmla="*/ 2363735 w 4802138"/>
                <a:gd name="connsiteY11" fmla="*/ 162997 h 585234"/>
                <a:gd name="connsiteX12" fmla="*/ 3157365 w 4802138"/>
                <a:gd name="connsiteY12" fmla="*/ 180250 h 585234"/>
                <a:gd name="connsiteX13" fmla="*/ 3562807 w 4802138"/>
                <a:gd name="connsiteY13" fmla="*/ 206129 h 585234"/>
                <a:gd name="connsiteX14" fmla="*/ 3597314 w 4802138"/>
                <a:gd name="connsiteY14" fmla="*/ 214755 h 585234"/>
                <a:gd name="connsiteX15" fmla="*/ 4080392 w 4802138"/>
                <a:gd name="connsiteY15" fmla="*/ 206129 h 585234"/>
                <a:gd name="connsiteX16" fmla="*/ 4597977 w 4802138"/>
                <a:gd name="connsiteY16" fmla="*/ 232008 h 585234"/>
                <a:gd name="connsiteX17" fmla="*/ 4666989 w 4802138"/>
                <a:gd name="connsiteY17" fmla="*/ 257887 h 585234"/>
                <a:gd name="connsiteX18" fmla="*/ 4802138 w 4802138"/>
                <a:gd name="connsiteY18" fmla="*/ 262590 h 585234"/>
                <a:gd name="connsiteX19" fmla="*/ 4802138 w 4802138"/>
                <a:gd name="connsiteY19" fmla="*/ 585234 h 585234"/>
                <a:gd name="connsiteX20" fmla="*/ 4791737 w 4802138"/>
                <a:gd name="connsiteY20" fmla="*/ 584721 h 585234"/>
                <a:gd name="connsiteX21" fmla="*/ 4132150 w 4802138"/>
                <a:gd name="connsiteY21" fmla="*/ 551186 h 585234"/>
                <a:gd name="connsiteX22" fmla="*/ 3637551 w 4802138"/>
                <a:gd name="connsiteY22" fmla="*/ 496010 h 585234"/>
                <a:gd name="connsiteX23" fmla="*/ 3627717 w 4802138"/>
                <a:gd name="connsiteY23" fmla="*/ 495055 h 585234"/>
                <a:gd name="connsiteX24" fmla="*/ 3676161 w 4802138"/>
                <a:gd name="connsiteY24" fmla="*/ 498975 h 585234"/>
                <a:gd name="connsiteX25" fmla="*/ 3269510 w 4802138"/>
                <a:gd name="connsiteY25" fmla="*/ 395910 h 585234"/>
                <a:gd name="connsiteX26" fmla="*/ 2527638 w 4802138"/>
                <a:gd name="connsiteY26" fmla="*/ 326899 h 585234"/>
                <a:gd name="connsiteX27" fmla="*/ 2303350 w 4802138"/>
                <a:gd name="connsiteY27" fmla="*/ 309646 h 585234"/>
                <a:gd name="connsiteX28" fmla="*/ 2001427 w 4802138"/>
                <a:gd name="connsiteY28" fmla="*/ 301020 h 585234"/>
                <a:gd name="connsiteX29" fmla="*/ 1837525 w 4802138"/>
                <a:gd name="connsiteY29" fmla="*/ 292393 h 585234"/>
                <a:gd name="connsiteX30" fmla="*/ 1552853 w 4802138"/>
                <a:gd name="connsiteY30" fmla="*/ 257887 h 585234"/>
                <a:gd name="connsiteX31" fmla="*/ 767848 w 4802138"/>
                <a:gd name="connsiteY31" fmla="*/ 188876 h 585234"/>
                <a:gd name="connsiteX32" fmla="*/ 94302 w 4802138"/>
                <a:gd name="connsiteY32" fmla="*/ 197403 h 585234"/>
                <a:gd name="connsiteX33" fmla="*/ 0 w 4802138"/>
                <a:gd name="connsiteY33" fmla="*/ 194878 h 585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02138" h="585234">
                  <a:moveTo>
                    <a:pt x="3617562" y="494068"/>
                  </a:moveTo>
                  <a:lnTo>
                    <a:pt x="3627717" y="495055"/>
                  </a:lnTo>
                  <a:lnTo>
                    <a:pt x="3622760" y="494653"/>
                  </a:lnTo>
                  <a:cubicBezTo>
                    <a:pt x="3617734" y="494160"/>
                    <a:pt x="3615549" y="493904"/>
                    <a:pt x="3617562" y="494068"/>
                  </a:cubicBezTo>
                  <a:close/>
                  <a:moveTo>
                    <a:pt x="0" y="0"/>
                  </a:moveTo>
                  <a:lnTo>
                    <a:pt x="306493" y="4025"/>
                  </a:lnTo>
                  <a:cubicBezTo>
                    <a:pt x="431629" y="5668"/>
                    <a:pt x="556712" y="8544"/>
                    <a:pt x="681584" y="16348"/>
                  </a:cubicBezTo>
                  <a:cubicBezTo>
                    <a:pt x="709849" y="18115"/>
                    <a:pt x="730964" y="48970"/>
                    <a:pt x="759222" y="50854"/>
                  </a:cubicBezTo>
                  <a:cubicBezTo>
                    <a:pt x="862550" y="57742"/>
                    <a:pt x="966256" y="45103"/>
                    <a:pt x="1069773" y="42227"/>
                  </a:cubicBezTo>
                  <a:cubicBezTo>
                    <a:pt x="1135909" y="47978"/>
                    <a:pt x="1202580" y="49301"/>
                    <a:pt x="1268181" y="59480"/>
                  </a:cubicBezTo>
                  <a:cubicBezTo>
                    <a:pt x="1487479" y="93509"/>
                    <a:pt x="1499224" y="118669"/>
                    <a:pt x="1656370" y="128491"/>
                  </a:cubicBezTo>
                  <a:cubicBezTo>
                    <a:pt x="1770388" y="135617"/>
                    <a:pt x="2268714" y="160202"/>
                    <a:pt x="2363735" y="162997"/>
                  </a:cubicBezTo>
                  <a:lnTo>
                    <a:pt x="3157365" y="180250"/>
                  </a:lnTo>
                  <a:lnTo>
                    <a:pt x="3562807" y="206129"/>
                  </a:lnTo>
                  <a:cubicBezTo>
                    <a:pt x="3574628" y="207056"/>
                    <a:pt x="3585458" y="214755"/>
                    <a:pt x="3597314" y="214755"/>
                  </a:cubicBezTo>
                  <a:cubicBezTo>
                    <a:pt x="3758365" y="214755"/>
                    <a:pt x="3919368" y="209004"/>
                    <a:pt x="4080392" y="206129"/>
                  </a:cubicBezTo>
                  <a:cubicBezTo>
                    <a:pt x="4195712" y="209246"/>
                    <a:pt x="4462085" y="210090"/>
                    <a:pt x="4597977" y="232008"/>
                  </a:cubicBezTo>
                  <a:cubicBezTo>
                    <a:pt x="4622232" y="235920"/>
                    <a:pt x="4642488" y="256072"/>
                    <a:pt x="4666989" y="257887"/>
                  </a:cubicBezTo>
                  <a:lnTo>
                    <a:pt x="4802138" y="262590"/>
                  </a:lnTo>
                  <a:lnTo>
                    <a:pt x="4802138" y="585234"/>
                  </a:lnTo>
                  <a:lnTo>
                    <a:pt x="4791737" y="584721"/>
                  </a:lnTo>
                  <a:cubicBezTo>
                    <a:pt x="3954189" y="541824"/>
                    <a:pt x="5048004" y="572484"/>
                    <a:pt x="4132150" y="551186"/>
                  </a:cubicBezTo>
                  <a:cubicBezTo>
                    <a:pt x="3820541" y="515231"/>
                    <a:pt x="3684612" y="500775"/>
                    <a:pt x="3637551" y="496010"/>
                  </a:cubicBezTo>
                  <a:lnTo>
                    <a:pt x="3627717" y="495055"/>
                  </a:lnTo>
                  <a:lnTo>
                    <a:pt x="3676161" y="498975"/>
                  </a:lnTo>
                  <a:cubicBezTo>
                    <a:pt x="3763888" y="504587"/>
                    <a:pt x="3859837" y="501724"/>
                    <a:pt x="3269510" y="395910"/>
                  </a:cubicBezTo>
                  <a:cubicBezTo>
                    <a:pt x="2925938" y="334326"/>
                    <a:pt x="2823519" y="337466"/>
                    <a:pt x="2527638" y="326899"/>
                  </a:cubicBezTo>
                  <a:cubicBezTo>
                    <a:pt x="2452876" y="321148"/>
                    <a:pt x="2378244" y="313329"/>
                    <a:pt x="2303350" y="309646"/>
                  </a:cubicBezTo>
                  <a:cubicBezTo>
                    <a:pt x="2202789" y="304700"/>
                    <a:pt x="2102040" y="304746"/>
                    <a:pt x="2001427" y="301020"/>
                  </a:cubicBezTo>
                  <a:cubicBezTo>
                    <a:pt x="1946755" y="298995"/>
                    <a:pt x="1892158" y="295269"/>
                    <a:pt x="1837525" y="292393"/>
                  </a:cubicBezTo>
                  <a:cubicBezTo>
                    <a:pt x="1742633" y="280891"/>
                    <a:pt x="1648085" y="266097"/>
                    <a:pt x="1552853" y="257887"/>
                  </a:cubicBezTo>
                  <a:cubicBezTo>
                    <a:pt x="750359" y="188707"/>
                    <a:pt x="1075230" y="265722"/>
                    <a:pt x="767848" y="188876"/>
                  </a:cubicBezTo>
                  <a:cubicBezTo>
                    <a:pt x="712981" y="189874"/>
                    <a:pt x="331601" y="200494"/>
                    <a:pt x="94302" y="197403"/>
                  </a:cubicBezTo>
                  <a:lnTo>
                    <a:pt x="0" y="194878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8" name="자유형: 도형 217">
              <a:extLst>
                <a:ext uri="{FF2B5EF4-FFF2-40B4-BE49-F238E27FC236}">
                  <a16:creationId xmlns:a16="http://schemas.microsoft.com/office/drawing/2014/main" id="{AC898866-B247-48CE-A4BA-230218273514}"/>
                </a:ext>
              </a:extLst>
            </p:cNvPr>
            <p:cNvSpPr/>
            <p:nvPr/>
          </p:nvSpPr>
          <p:spPr>
            <a:xfrm>
              <a:off x="7142288" y="2617798"/>
              <a:ext cx="400337" cy="45583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9" name="그룹 218">
              <a:extLst>
                <a:ext uri="{FF2B5EF4-FFF2-40B4-BE49-F238E27FC236}">
                  <a16:creationId xmlns:a16="http://schemas.microsoft.com/office/drawing/2014/main" id="{89E0E195-BB48-4BD3-BC79-55F83FAE807C}"/>
                </a:ext>
              </a:extLst>
            </p:cNvPr>
            <p:cNvGrpSpPr/>
            <p:nvPr/>
          </p:nvGrpSpPr>
          <p:grpSpPr>
            <a:xfrm>
              <a:off x="7144700" y="2515418"/>
              <a:ext cx="395852" cy="129509"/>
              <a:chOff x="11532977" y="233581"/>
              <a:chExt cx="634164" cy="207477"/>
            </a:xfrm>
          </p:grpSpPr>
          <p:sp>
            <p:nvSpPr>
              <p:cNvPr id="220" name="Freeform 9">
                <a:extLst>
                  <a:ext uri="{FF2B5EF4-FFF2-40B4-BE49-F238E27FC236}">
                    <a16:creationId xmlns:a16="http://schemas.microsoft.com/office/drawing/2014/main" id="{B5CA9143-015A-4F1F-824C-029A3E2353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1" name="Freeform 12">
                <a:extLst>
                  <a:ext uri="{FF2B5EF4-FFF2-40B4-BE49-F238E27FC236}">
                    <a16:creationId xmlns:a16="http://schemas.microsoft.com/office/drawing/2014/main" id="{63434D0E-D7D4-44C4-B3E2-FCC74A53741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2" name="Freeform 13">
                <a:extLst>
                  <a:ext uri="{FF2B5EF4-FFF2-40B4-BE49-F238E27FC236}">
                    <a16:creationId xmlns:a16="http://schemas.microsoft.com/office/drawing/2014/main" id="{132313D5-1997-4128-ADAF-2080A7042E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3" name="Freeform 16">
                <a:extLst>
                  <a:ext uri="{FF2B5EF4-FFF2-40B4-BE49-F238E27FC236}">
                    <a16:creationId xmlns:a16="http://schemas.microsoft.com/office/drawing/2014/main" id="{3413C48D-15B0-4D13-8404-9E353F71AD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4" name="Freeform 33">
                <a:extLst>
                  <a:ext uri="{FF2B5EF4-FFF2-40B4-BE49-F238E27FC236}">
                    <a16:creationId xmlns:a16="http://schemas.microsoft.com/office/drawing/2014/main" id="{0AD19623-F294-4644-8FAF-CE0A0FA08A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5" name="Freeform 34">
                <a:extLst>
                  <a:ext uri="{FF2B5EF4-FFF2-40B4-BE49-F238E27FC236}">
                    <a16:creationId xmlns:a16="http://schemas.microsoft.com/office/drawing/2014/main" id="{A866E97B-1817-4374-B85D-3972815FEE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6" name="Freeform 35">
                <a:extLst>
                  <a:ext uri="{FF2B5EF4-FFF2-40B4-BE49-F238E27FC236}">
                    <a16:creationId xmlns:a16="http://schemas.microsoft.com/office/drawing/2014/main" id="{8AE0D68E-9145-497B-8C15-285DE3FC31D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7" name="Freeform 36">
                <a:extLst>
                  <a:ext uri="{FF2B5EF4-FFF2-40B4-BE49-F238E27FC236}">
                    <a16:creationId xmlns:a16="http://schemas.microsoft.com/office/drawing/2014/main" id="{74EA3132-0176-4E86-8427-5FBA07D53D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8" name="Freeform 37">
                <a:extLst>
                  <a:ext uri="{FF2B5EF4-FFF2-40B4-BE49-F238E27FC236}">
                    <a16:creationId xmlns:a16="http://schemas.microsoft.com/office/drawing/2014/main" id="{CD9C2BF4-2E56-4574-A647-83B1B49A95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9" name="Freeform 50">
                <a:extLst>
                  <a:ext uri="{FF2B5EF4-FFF2-40B4-BE49-F238E27FC236}">
                    <a16:creationId xmlns:a16="http://schemas.microsoft.com/office/drawing/2014/main" id="{24888E72-29E4-4206-91D6-808AF53DB2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0" name="Freeform 51">
                <a:extLst>
                  <a:ext uri="{FF2B5EF4-FFF2-40B4-BE49-F238E27FC236}">
                    <a16:creationId xmlns:a16="http://schemas.microsoft.com/office/drawing/2014/main" id="{3AD22550-9C4B-41F7-BAC9-38ADF350E0E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1" name="Freeform 52">
                <a:extLst>
                  <a:ext uri="{FF2B5EF4-FFF2-40B4-BE49-F238E27FC236}">
                    <a16:creationId xmlns:a16="http://schemas.microsoft.com/office/drawing/2014/main" id="{74199760-1ABC-4B10-B5E0-DEF9B214E15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2" name="Freeform 53">
                <a:extLst>
                  <a:ext uri="{FF2B5EF4-FFF2-40B4-BE49-F238E27FC236}">
                    <a16:creationId xmlns:a16="http://schemas.microsoft.com/office/drawing/2014/main" id="{95C3CD3C-BD2A-4990-BFD3-C1FAE04AC3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3" name="Freeform 54">
                <a:extLst>
                  <a:ext uri="{FF2B5EF4-FFF2-40B4-BE49-F238E27FC236}">
                    <a16:creationId xmlns:a16="http://schemas.microsoft.com/office/drawing/2014/main" id="{5D642AA6-497B-45B2-9241-885E398CAA5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4" name="Freeform 55">
                <a:extLst>
                  <a:ext uri="{FF2B5EF4-FFF2-40B4-BE49-F238E27FC236}">
                    <a16:creationId xmlns:a16="http://schemas.microsoft.com/office/drawing/2014/main" id="{0927CDD7-4DDD-4AD7-B6EE-3B48FAFF2B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5" name="Freeform 56">
                <a:extLst>
                  <a:ext uri="{FF2B5EF4-FFF2-40B4-BE49-F238E27FC236}">
                    <a16:creationId xmlns:a16="http://schemas.microsoft.com/office/drawing/2014/main" id="{E2B48B06-9E92-43AC-98A4-F4BBCBB2B8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6" name="Freeform 57">
                <a:extLst>
                  <a:ext uri="{FF2B5EF4-FFF2-40B4-BE49-F238E27FC236}">
                    <a16:creationId xmlns:a16="http://schemas.microsoft.com/office/drawing/2014/main" id="{8D7D5EBB-486D-45C1-B6E2-95FAFADAA6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7" name="Freeform 58">
                <a:extLst>
                  <a:ext uri="{FF2B5EF4-FFF2-40B4-BE49-F238E27FC236}">
                    <a16:creationId xmlns:a16="http://schemas.microsoft.com/office/drawing/2014/main" id="{941730ED-CAB0-4DC4-838E-E3A3D6904B8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8" name="Freeform 59">
                <a:extLst>
                  <a:ext uri="{FF2B5EF4-FFF2-40B4-BE49-F238E27FC236}">
                    <a16:creationId xmlns:a16="http://schemas.microsoft.com/office/drawing/2014/main" id="{F6D47174-95CF-4A29-BE3D-1E81B7D83D5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9" name="Freeform 62">
                <a:extLst>
                  <a:ext uri="{FF2B5EF4-FFF2-40B4-BE49-F238E27FC236}">
                    <a16:creationId xmlns:a16="http://schemas.microsoft.com/office/drawing/2014/main" id="{2163826F-B7B7-4FFE-94DA-A80D9496708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63">
                <a:extLst>
                  <a:ext uri="{FF2B5EF4-FFF2-40B4-BE49-F238E27FC236}">
                    <a16:creationId xmlns:a16="http://schemas.microsoft.com/office/drawing/2014/main" id="{784496F7-6EFC-4E51-8055-13D0C069C74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64">
                <a:extLst>
                  <a:ext uri="{FF2B5EF4-FFF2-40B4-BE49-F238E27FC236}">
                    <a16:creationId xmlns:a16="http://schemas.microsoft.com/office/drawing/2014/main" id="{1A8655DF-423D-402B-A81C-7CE8DDFA6CE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65">
                <a:extLst>
                  <a:ext uri="{FF2B5EF4-FFF2-40B4-BE49-F238E27FC236}">
                    <a16:creationId xmlns:a16="http://schemas.microsoft.com/office/drawing/2014/main" id="{F651C060-7AA1-4137-B3B7-D4F8F25E018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66">
                <a:extLst>
                  <a:ext uri="{FF2B5EF4-FFF2-40B4-BE49-F238E27FC236}">
                    <a16:creationId xmlns:a16="http://schemas.microsoft.com/office/drawing/2014/main" id="{3BB7C0CB-36C9-4AEF-BDEA-770BB257E6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67">
                <a:extLst>
                  <a:ext uri="{FF2B5EF4-FFF2-40B4-BE49-F238E27FC236}">
                    <a16:creationId xmlns:a16="http://schemas.microsoft.com/office/drawing/2014/main" id="{4B258AE7-7076-40D0-B707-8F20C43792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5" name="Freeform 69">
                <a:extLst>
                  <a:ext uri="{FF2B5EF4-FFF2-40B4-BE49-F238E27FC236}">
                    <a16:creationId xmlns:a16="http://schemas.microsoft.com/office/drawing/2014/main" id="{962F3C74-3958-456A-B844-A297393AF1E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50" name="직사각형 249">
              <a:extLst>
                <a:ext uri="{FF2B5EF4-FFF2-40B4-BE49-F238E27FC236}">
                  <a16:creationId xmlns:a16="http://schemas.microsoft.com/office/drawing/2014/main" id="{496CEB1E-E0ED-424D-901E-BD62EA7CC380}"/>
                </a:ext>
              </a:extLst>
            </p:cNvPr>
            <p:cNvSpPr/>
            <p:nvPr/>
          </p:nvSpPr>
          <p:spPr>
            <a:xfrm>
              <a:off x="4592947" y="3187479"/>
              <a:ext cx="3006106" cy="998428"/>
            </a:xfrm>
            <a:custGeom>
              <a:avLst/>
              <a:gdLst>
                <a:gd name="connsiteX0" fmla="*/ 0 w 4815855"/>
                <a:gd name="connsiteY0" fmla="*/ 0 h 3081628"/>
                <a:gd name="connsiteX1" fmla="*/ 4815855 w 4815855"/>
                <a:gd name="connsiteY1" fmla="*/ 0 h 3081628"/>
                <a:gd name="connsiteX2" fmla="*/ 4815855 w 4815855"/>
                <a:gd name="connsiteY2" fmla="*/ 3081628 h 3081628"/>
                <a:gd name="connsiteX3" fmla="*/ 0 w 4815855"/>
                <a:gd name="connsiteY3" fmla="*/ 3081628 h 3081628"/>
                <a:gd name="connsiteX4" fmla="*/ 0 w 4815855"/>
                <a:gd name="connsiteY4" fmla="*/ 0 h 3081628"/>
                <a:gd name="connsiteX0" fmla="*/ 0 w 4815855"/>
                <a:gd name="connsiteY0" fmla="*/ 0 h 3154653"/>
                <a:gd name="connsiteX1" fmla="*/ 4815855 w 4815855"/>
                <a:gd name="connsiteY1" fmla="*/ 73025 h 3154653"/>
                <a:gd name="connsiteX2" fmla="*/ 4815855 w 4815855"/>
                <a:gd name="connsiteY2" fmla="*/ 3154653 h 3154653"/>
                <a:gd name="connsiteX3" fmla="*/ 0 w 4815855"/>
                <a:gd name="connsiteY3" fmla="*/ 3154653 h 3154653"/>
                <a:gd name="connsiteX4" fmla="*/ 0 w 4815855"/>
                <a:gd name="connsiteY4" fmla="*/ 0 h 3154653"/>
                <a:gd name="connsiteX0" fmla="*/ 0 w 4815855"/>
                <a:gd name="connsiteY0" fmla="*/ 0 h 3202278"/>
                <a:gd name="connsiteX1" fmla="*/ 4815855 w 4815855"/>
                <a:gd name="connsiteY1" fmla="*/ 120650 h 3202278"/>
                <a:gd name="connsiteX2" fmla="*/ 4815855 w 4815855"/>
                <a:gd name="connsiteY2" fmla="*/ 3202278 h 3202278"/>
                <a:gd name="connsiteX3" fmla="*/ 0 w 4815855"/>
                <a:gd name="connsiteY3" fmla="*/ 3202278 h 3202278"/>
                <a:gd name="connsiteX4" fmla="*/ 0 w 4815855"/>
                <a:gd name="connsiteY4" fmla="*/ 0 h 320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5855" h="3202278">
                  <a:moveTo>
                    <a:pt x="0" y="0"/>
                  </a:moveTo>
                  <a:lnTo>
                    <a:pt x="4815855" y="120650"/>
                  </a:lnTo>
                  <a:lnTo>
                    <a:pt x="4815855" y="3202278"/>
                  </a:lnTo>
                  <a:lnTo>
                    <a:pt x="0" y="3202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ko-KR" altLang="en-US" sz="48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258" name="자유형: 도형 257">
              <a:extLst>
                <a:ext uri="{FF2B5EF4-FFF2-40B4-BE49-F238E27FC236}">
                  <a16:creationId xmlns:a16="http://schemas.microsoft.com/office/drawing/2014/main" id="{840835BF-2AF5-4CC1-96EA-379BD5306BA0}"/>
                </a:ext>
              </a:extLst>
            </p:cNvPr>
            <p:cNvSpPr/>
            <p:nvPr/>
          </p:nvSpPr>
          <p:spPr>
            <a:xfrm>
              <a:off x="6280608" y="2425527"/>
              <a:ext cx="197991" cy="168793"/>
            </a:xfrm>
            <a:custGeom>
              <a:avLst/>
              <a:gdLst>
                <a:gd name="connsiteX0" fmla="*/ 757021 w 1096060"/>
                <a:gd name="connsiteY0" fmla="*/ 0 h 934420"/>
                <a:gd name="connsiteX1" fmla="*/ 846891 w 1096060"/>
                <a:gd name="connsiteY1" fmla="*/ 48780 h 934420"/>
                <a:gd name="connsiteX2" fmla="*/ 1096060 w 1096060"/>
                <a:gd name="connsiteY2" fmla="*/ 517411 h 934420"/>
                <a:gd name="connsiteX3" fmla="*/ 930532 w 1096060"/>
                <a:gd name="connsiteY3" fmla="*/ 917033 h 934420"/>
                <a:gd name="connsiteX4" fmla="*/ 909458 w 1096060"/>
                <a:gd name="connsiteY4" fmla="*/ 934420 h 934420"/>
                <a:gd name="connsiteX5" fmla="*/ 149653 w 1096060"/>
                <a:gd name="connsiteY5" fmla="*/ 934420 h 934420"/>
                <a:gd name="connsiteX6" fmla="*/ 94813 w 1096060"/>
                <a:gd name="connsiteY6" fmla="*/ 876899 h 934420"/>
                <a:gd name="connsiteX7" fmla="*/ 10173 w 1096060"/>
                <a:gd name="connsiteY7" fmla="*/ 737393 h 934420"/>
                <a:gd name="connsiteX8" fmla="*/ 0 w 1096060"/>
                <a:gd name="connsiteY8" fmla="*/ 704623 h 934420"/>
                <a:gd name="connsiteX9" fmla="*/ 6128 w 1096060"/>
                <a:gd name="connsiteY9" fmla="*/ 707949 h 934420"/>
                <a:gd name="connsiteX10" fmla="*/ 226110 w 1096060"/>
                <a:gd name="connsiteY10" fmla="*/ 752361 h 934420"/>
                <a:gd name="connsiteX11" fmla="*/ 791260 w 1096060"/>
                <a:gd name="connsiteY11" fmla="*/ 187211 h 934420"/>
                <a:gd name="connsiteX12" fmla="*/ 779778 w 1096060"/>
                <a:gd name="connsiteY12" fmla="*/ 73314 h 934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060" h="934420">
                  <a:moveTo>
                    <a:pt x="757021" y="0"/>
                  </a:moveTo>
                  <a:lnTo>
                    <a:pt x="846891" y="48780"/>
                  </a:lnTo>
                  <a:cubicBezTo>
                    <a:pt x="997222" y="150341"/>
                    <a:pt x="1096060" y="322334"/>
                    <a:pt x="1096060" y="517411"/>
                  </a:cubicBezTo>
                  <a:cubicBezTo>
                    <a:pt x="1096060" y="673473"/>
                    <a:pt x="1032804" y="814761"/>
                    <a:pt x="930532" y="917033"/>
                  </a:cubicBezTo>
                  <a:lnTo>
                    <a:pt x="909458" y="934420"/>
                  </a:lnTo>
                  <a:lnTo>
                    <a:pt x="149653" y="934420"/>
                  </a:lnTo>
                  <a:lnTo>
                    <a:pt x="94813" y="876899"/>
                  </a:lnTo>
                  <a:cubicBezTo>
                    <a:pt x="60261" y="835031"/>
                    <a:pt x="31622" y="788103"/>
                    <a:pt x="10173" y="737393"/>
                  </a:cubicBezTo>
                  <a:lnTo>
                    <a:pt x="0" y="704623"/>
                  </a:lnTo>
                  <a:lnTo>
                    <a:pt x="6128" y="707949"/>
                  </a:lnTo>
                  <a:cubicBezTo>
                    <a:pt x="73742" y="736547"/>
                    <a:pt x="148079" y="752361"/>
                    <a:pt x="226110" y="752361"/>
                  </a:cubicBezTo>
                  <a:cubicBezTo>
                    <a:pt x="538234" y="752361"/>
                    <a:pt x="791260" y="499335"/>
                    <a:pt x="791260" y="187211"/>
                  </a:cubicBezTo>
                  <a:cubicBezTo>
                    <a:pt x="791260" y="148196"/>
                    <a:pt x="787307" y="110104"/>
                    <a:pt x="779778" y="733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9" name="그룹 258">
              <a:extLst>
                <a:ext uri="{FF2B5EF4-FFF2-40B4-BE49-F238E27FC236}">
                  <a16:creationId xmlns:a16="http://schemas.microsoft.com/office/drawing/2014/main" id="{F2A453B6-5E34-47BB-81C0-FCAE04595E92}"/>
                </a:ext>
              </a:extLst>
            </p:cNvPr>
            <p:cNvGrpSpPr/>
            <p:nvPr/>
          </p:nvGrpSpPr>
          <p:grpSpPr>
            <a:xfrm>
              <a:off x="6233359" y="2587821"/>
              <a:ext cx="284685" cy="83633"/>
              <a:chOff x="4347230" y="475246"/>
              <a:chExt cx="1190580" cy="349760"/>
            </a:xfrm>
            <a:solidFill>
              <a:schemeClr val="bg1">
                <a:alpha val="35000"/>
              </a:schemeClr>
            </a:solidFill>
          </p:grpSpPr>
          <p:sp>
            <p:nvSpPr>
              <p:cNvPr id="260" name="자유형: 도형 259">
                <a:extLst>
                  <a:ext uri="{FF2B5EF4-FFF2-40B4-BE49-F238E27FC236}">
                    <a16:creationId xmlns:a16="http://schemas.microsoft.com/office/drawing/2014/main" id="{235497FB-9CC3-4B3E-961C-007FEFB44882}"/>
                  </a:ext>
                </a:extLst>
              </p:cNvPr>
              <p:cNvSpPr/>
              <p:nvPr/>
            </p:nvSpPr>
            <p:spPr>
              <a:xfrm>
                <a:off x="4347230" y="475246"/>
                <a:ext cx="1190580" cy="248761"/>
              </a:xfrm>
              <a:custGeom>
                <a:avLst/>
                <a:gdLst>
                  <a:gd name="connsiteX0" fmla="*/ 936580 w 1190580"/>
                  <a:gd name="connsiteY0" fmla="*/ 0 h 248761"/>
                  <a:gd name="connsiteX1" fmla="*/ 936580 w 1190580"/>
                  <a:gd name="connsiteY1" fmla="*/ 0 h 248761"/>
                  <a:gd name="connsiteX2" fmla="*/ 561930 w 1190580"/>
                  <a:gd name="connsiteY2" fmla="*/ 12700 h 248761"/>
                  <a:gd name="connsiteX3" fmla="*/ 47580 w 1190580"/>
                  <a:gd name="connsiteY3" fmla="*/ 25400 h 248761"/>
                  <a:gd name="connsiteX4" fmla="*/ 3130 w 1190580"/>
                  <a:gd name="connsiteY4" fmla="*/ 38100 h 248761"/>
                  <a:gd name="connsiteX5" fmla="*/ 98380 w 1190580"/>
                  <a:gd name="connsiteY5" fmla="*/ 31750 h 248761"/>
                  <a:gd name="connsiteX6" fmla="*/ 193630 w 1190580"/>
                  <a:gd name="connsiteY6" fmla="*/ 44450 h 248761"/>
                  <a:gd name="connsiteX7" fmla="*/ 295230 w 1190580"/>
                  <a:gd name="connsiteY7" fmla="*/ 50800 h 248761"/>
                  <a:gd name="connsiteX8" fmla="*/ 263480 w 1190580"/>
                  <a:gd name="connsiteY8" fmla="*/ 76200 h 248761"/>
                  <a:gd name="connsiteX9" fmla="*/ 155530 w 1190580"/>
                  <a:gd name="connsiteY9" fmla="*/ 88900 h 248761"/>
                  <a:gd name="connsiteX10" fmla="*/ 130130 w 1190580"/>
                  <a:gd name="connsiteY10" fmla="*/ 101600 h 248761"/>
                  <a:gd name="connsiteX11" fmla="*/ 212680 w 1190580"/>
                  <a:gd name="connsiteY11" fmla="*/ 107950 h 248761"/>
                  <a:gd name="connsiteX12" fmla="*/ 250780 w 1190580"/>
                  <a:gd name="connsiteY12" fmla="*/ 127000 h 248761"/>
                  <a:gd name="connsiteX13" fmla="*/ 295230 w 1190580"/>
                  <a:gd name="connsiteY13" fmla="*/ 146050 h 248761"/>
                  <a:gd name="connsiteX14" fmla="*/ 358730 w 1190580"/>
                  <a:gd name="connsiteY14" fmla="*/ 158750 h 248761"/>
                  <a:gd name="connsiteX15" fmla="*/ 428580 w 1190580"/>
                  <a:gd name="connsiteY15" fmla="*/ 152400 h 248761"/>
                  <a:gd name="connsiteX16" fmla="*/ 460330 w 1190580"/>
                  <a:gd name="connsiteY16" fmla="*/ 158750 h 248761"/>
                  <a:gd name="connsiteX17" fmla="*/ 447630 w 1190580"/>
                  <a:gd name="connsiteY17" fmla="*/ 196850 h 248761"/>
                  <a:gd name="connsiteX18" fmla="*/ 320630 w 1190580"/>
                  <a:gd name="connsiteY18" fmla="*/ 209550 h 248761"/>
                  <a:gd name="connsiteX19" fmla="*/ 314280 w 1190580"/>
                  <a:gd name="connsiteY19" fmla="*/ 228600 h 248761"/>
                  <a:gd name="connsiteX20" fmla="*/ 320630 w 1190580"/>
                  <a:gd name="connsiteY20" fmla="*/ 247650 h 248761"/>
                  <a:gd name="connsiteX21" fmla="*/ 498430 w 1190580"/>
                  <a:gd name="connsiteY21" fmla="*/ 241300 h 248761"/>
                  <a:gd name="connsiteX22" fmla="*/ 796880 w 1190580"/>
                  <a:gd name="connsiteY22" fmla="*/ 222250 h 248761"/>
                  <a:gd name="connsiteX23" fmla="*/ 1025480 w 1190580"/>
                  <a:gd name="connsiteY23" fmla="*/ 209550 h 248761"/>
                  <a:gd name="connsiteX24" fmla="*/ 1114380 w 1190580"/>
                  <a:gd name="connsiteY24" fmla="*/ 215900 h 248761"/>
                  <a:gd name="connsiteX25" fmla="*/ 1146130 w 1190580"/>
                  <a:gd name="connsiteY25" fmla="*/ 228600 h 248761"/>
                  <a:gd name="connsiteX26" fmla="*/ 1190580 w 1190580"/>
                  <a:gd name="connsiteY26" fmla="*/ 209550 h 248761"/>
                  <a:gd name="connsiteX27" fmla="*/ 1177880 w 1190580"/>
                  <a:gd name="connsiteY27" fmla="*/ 190500 h 248761"/>
                  <a:gd name="connsiteX28" fmla="*/ 949280 w 1190580"/>
                  <a:gd name="connsiteY28" fmla="*/ 158750 h 248761"/>
                  <a:gd name="connsiteX29" fmla="*/ 841330 w 1190580"/>
                  <a:gd name="connsiteY29" fmla="*/ 120650 h 248761"/>
                  <a:gd name="connsiteX30" fmla="*/ 923880 w 1190580"/>
                  <a:gd name="connsiteY30" fmla="*/ 95250 h 248761"/>
                  <a:gd name="connsiteX31" fmla="*/ 904830 w 1190580"/>
                  <a:gd name="connsiteY31" fmla="*/ 76200 h 248761"/>
                  <a:gd name="connsiteX32" fmla="*/ 866730 w 1190580"/>
                  <a:gd name="connsiteY32" fmla="*/ 69850 h 248761"/>
                  <a:gd name="connsiteX33" fmla="*/ 796880 w 1190580"/>
                  <a:gd name="connsiteY33" fmla="*/ 50800 h 248761"/>
                  <a:gd name="connsiteX34" fmla="*/ 847680 w 1190580"/>
                  <a:gd name="connsiteY34" fmla="*/ 38100 h 248761"/>
                  <a:gd name="connsiteX35" fmla="*/ 917530 w 1190580"/>
                  <a:gd name="connsiteY35" fmla="*/ 25400 h 248761"/>
                  <a:gd name="connsiteX36" fmla="*/ 936580 w 1190580"/>
                  <a:gd name="connsiteY36" fmla="*/ 0 h 248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190580" h="248761">
                    <a:moveTo>
                      <a:pt x="936580" y="0"/>
                    </a:moveTo>
                    <a:lnTo>
                      <a:pt x="936580" y="0"/>
                    </a:lnTo>
                    <a:lnTo>
                      <a:pt x="561930" y="12700"/>
                    </a:lnTo>
                    <a:lnTo>
                      <a:pt x="47580" y="25400"/>
                    </a:lnTo>
                    <a:cubicBezTo>
                      <a:pt x="32763" y="29633"/>
                      <a:pt x="-12161" y="36189"/>
                      <a:pt x="3130" y="38100"/>
                    </a:cubicBezTo>
                    <a:cubicBezTo>
                      <a:pt x="34705" y="42047"/>
                      <a:pt x="66560" y="31750"/>
                      <a:pt x="98380" y="31750"/>
                    </a:cubicBezTo>
                    <a:cubicBezTo>
                      <a:pt x="153557" y="31750"/>
                      <a:pt x="146544" y="40169"/>
                      <a:pt x="193630" y="44450"/>
                    </a:cubicBezTo>
                    <a:cubicBezTo>
                      <a:pt x="227423" y="47522"/>
                      <a:pt x="261363" y="48683"/>
                      <a:pt x="295230" y="50800"/>
                    </a:cubicBezTo>
                    <a:cubicBezTo>
                      <a:pt x="324506" y="60559"/>
                      <a:pt x="339273" y="61041"/>
                      <a:pt x="263480" y="76200"/>
                    </a:cubicBezTo>
                    <a:cubicBezTo>
                      <a:pt x="227952" y="83306"/>
                      <a:pt x="191513" y="84667"/>
                      <a:pt x="155530" y="88900"/>
                    </a:cubicBezTo>
                    <a:cubicBezTo>
                      <a:pt x="147063" y="93133"/>
                      <a:pt x="121150" y="98607"/>
                      <a:pt x="130130" y="101600"/>
                    </a:cubicBezTo>
                    <a:cubicBezTo>
                      <a:pt x="156312" y="110327"/>
                      <a:pt x="185674" y="102265"/>
                      <a:pt x="212680" y="107950"/>
                    </a:cubicBezTo>
                    <a:cubicBezTo>
                      <a:pt x="226574" y="110875"/>
                      <a:pt x="237888" y="121050"/>
                      <a:pt x="250780" y="127000"/>
                    </a:cubicBezTo>
                    <a:cubicBezTo>
                      <a:pt x="265416" y="133755"/>
                      <a:pt x="279765" y="141501"/>
                      <a:pt x="295230" y="146050"/>
                    </a:cubicBezTo>
                    <a:cubicBezTo>
                      <a:pt x="315939" y="152141"/>
                      <a:pt x="358730" y="158750"/>
                      <a:pt x="358730" y="158750"/>
                    </a:cubicBezTo>
                    <a:cubicBezTo>
                      <a:pt x="382013" y="156633"/>
                      <a:pt x="405201" y="152400"/>
                      <a:pt x="428580" y="152400"/>
                    </a:cubicBezTo>
                    <a:cubicBezTo>
                      <a:pt x="439373" y="152400"/>
                      <a:pt x="456078" y="148830"/>
                      <a:pt x="460330" y="158750"/>
                    </a:cubicBezTo>
                    <a:cubicBezTo>
                      <a:pt x="465603" y="171055"/>
                      <a:pt x="460211" y="192275"/>
                      <a:pt x="447630" y="196850"/>
                    </a:cubicBezTo>
                    <a:cubicBezTo>
                      <a:pt x="407647" y="211389"/>
                      <a:pt x="362963" y="205317"/>
                      <a:pt x="320630" y="209550"/>
                    </a:cubicBezTo>
                    <a:cubicBezTo>
                      <a:pt x="318513" y="215900"/>
                      <a:pt x="314280" y="221907"/>
                      <a:pt x="314280" y="228600"/>
                    </a:cubicBezTo>
                    <a:cubicBezTo>
                      <a:pt x="314280" y="235293"/>
                      <a:pt x="313952" y="247189"/>
                      <a:pt x="320630" y="247650"/>
                    </a:cubicBezTo>
                    <a:cubicBezTo>
                      <a:pt x="379794" y="251730"/>
                      <a:pt x="439163" y="243417"/>
                      <a:pt x="498430" y="241300"/>
                    </a:cubicBezTo>
                    <a:cubicBezTo>
                      <a:pt x="608446" y="204628"/>
                      <a:pt x="475683" y="246957"/>
                      <a:pt x="796880" y="222250"/>
                    </a:cubicBezTo>
                    <a:cubicBezTo>
                      <a:pt x="928016" y="212163"/>
                      <a:pt x="851858" y="217099"/>
                      <a:pt x="1025480" y="209550"/>
                    </a:cubicBezTo>
                    <a:cubicBezTo>
                      <a:pt x="1055113" y="211667"/>
                      <a:pt x="1085035" y="211267"/>
                      <a:pt x="1114380" y="215900"/>
                    </a:cubicBezTo>
                    <a:cubicBezTo>
                      <a:pt x="1125639" y="217678"/>
                      <a:pt x="1134771" y="229547"/>
                      <a:pt x="1146130" y="228600"/>
                    </a:cubicBezTo>
                    <a:cubicBezTo>
                      <a:pt x="1162194" y="227261"/>
                      <a:pt x="1175763" y="215900"/>
                      <a:pt x="1190580" y="209550"/>
                    </a:cubicBezTo>
                    <a:cubicBezTo>
                      <a:pt x="1186347" y="203200"/>
                      <a:pt x="1182847" y="196294"/>
                      <a:pt x="1177880" y="190500"/>
                    </a:cubicBezTo>
                    <a:cubicBezTo>
                      <a:pt x="1115324" y="117518"/>
                      <a:pt x="1103537" y="163571"/>
                      <a:pt x="949280" y="158750"/>
                    </a:cubicBezTo>
                    <a:cubicBezTo>
                      <a:pt x="861106" y="136707"/>
                      <a:pt x="895531" y="153170"/>
                      <a:pt x="841330" y="120650"/>
                    </a:cubicBezTo>
                    <a:cubicBezTo>
                      <a:pt x="868847" y="112183"/>
                      <a:pt x="944237" y="115607"/>
                      <a:pt x="923880" y="95250"/>
                    </a:cubicBezTo>
                    <a:cubicBezTo>
                      <a:pt x="917530" y="88900"/>
                      <a:pt x="913036" y="79847"/>
                      <a:pt x="904830" y="76200"/>
                    </a:cubicBezTo>
                    <a:cubicBezTo>
                      <a:pt x="893065" y="70971"/>
                      <a:pt x="879355" y="72375"/>
                      <a:pt x="866730" y="69850"/>
                    </a:cubicBezTo>
                    <a:cubicBezTo>
                      <a:pt x="849918" y="66488"/>
                      <a:pt x="808162" y="54023"/>
                      <a:pt x="796880" y="50800"/>
                    </a:cubicBezTo>
                    <a:cubicBezTo>
                      <a:pt x="813813" y="46567"/>
                      <a:pt x="830524" y="41317"/>
                      <a:pt x="847680" y="38100"/>
                    </a:cubicBezTo>
                    <a:cubicBezTo>
                      <a:pt x="855745" y="36588"/>
                      <a:pt x="901658" y="34923"/>
                      <a:pt x="917530" y="25400"/>
                    </a:cubicBezTo>
                    <a:cubicBezTo>
                      <a:pt x="922664" y="22320"/>
                      <a:pt x="925997" y="16933"/>
                      <a:pt x="9365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1" name="자유형: 도형 260">
                <a:extLst>
                  <a:ext uri="{FF2B5EF4-FFF2-40B4-BE49-F238E27FC236}">
                    <a16:creationId xmlns:a16="http://schemas.microsoft.com/office/drawing/2014/main" id="{AA56F4AA-CD6B-4DA9-BA00-62B647460A9B}"/>
                  </a:ext>
                </a:extLst>
              </p:cNvPr>
              <p:cNvSpPr/>
              <p:nvPr/>
            </p:nvSpPr>
            <p:spPr>
              <a:xfrm>
                <a:off x="4849730" y="715937"/>
                <a:ext cx="611880" cy="109069"/>
              </a:xfrm>
              <a:custGeom>
                <a:avLst/>
                <a:gdLst>
                  <a:gd name="connsiteX0" fmla="*/ 611880 w 611880"/>
                  <a:gd name="connsiteY0" fmla="*/ 19659 h 109069"/>
                  <a:gd name="connsiteX1" fmla="*/ 611880 w 611880"/>
                  <a:gd name="connsiteY1" fmla="*/ 19659 h 109069"/>
                  <a:gd name="connsiteX2" fmla="*/ 548380 w 611880"/>
                  <a:gd name="connsiteY2" fmla="*/ 609 h 109069"/>
                  <a:gd name="connsiteX3" fmla="*/ 465830 w 611880"/>
                  <a:gd name="connsiteY3" fmla="*/ 6959 h 109069"/>
                  <a:gd name="connsiteX4" fmla="*/ 383280 w 611880"/>
                  <a:gd name="connsiteY4" fmla="*/ 26009 h 109069"/>
                  <a:gd name="connsiteX5" fmla="*/ 332480 w 611880"/>
                  <a:gd name="connsiteY5" fmla="*/ 38709 h 109069"/>
                  <a:gd name="connsiteX6" fmla="*/ 313430 w 611880"/>
                  <a:gd name="connsiteY6" fmla="*/ 51409 h 109069"/>
                  <a:gd name="connsiteX7" fmla="*/ 141980 w 611880"/>
                  <a:gd name="connsiteY7" fmla="*/ 32359 h 109069"/>
                  <a:gd name="connsiteX8" fmla="*/ 59430 w 611880"/>
                  <a:gd name="connsiteY8" fmla="*/ 26009 h 109069"/>
                  <a:gd name="connsiteX9" fmla="*/ 2280 w 611880"/>
                  <a:gd name="connsiteY9" fmla="*/ 32359 h 109069"/>
                  <a:gd name="connsiteX10" fmla="*/ 8630 w 611880"/>
                  <a:gd name="connsiteY10" fmla="*/ 51409 h 109069"/>
                  <a:gd name="connsiteX11" fmla="*/ 34030 w 611880"/>
                  <a:gd name="connsiteY11" fmla="*/ 57759 h 109069"/>
                  <a:gd name="connsiteX12" fmla="*/ 141980 w 611880"/>
                  <a:gd name="connsiteY12" fmla="*/ 64109 h 109069"/>
                  <a:gd name="connsiteX13" fmla="*/ 154680 w 611880"/>
                  <a:gd name="connsiteY13" fmla="*/ 83159 h 109069"/>
                  <a:gd name="connsiteX14" fmla="*/ 116580 w 611880"/>
                  <a:gd name="connsiteY14" fmla="*/ 95859 h 109069"/>
                  <a:gd name="connsiteX15" fmla="*/ 21330 w 611880"/>
                  <a:gd name="connsiteY15" fmla="*/ 102209 h 109069"/>
                  <a:gd name="connsiteX16" fmla="*/ 192780 w 611880"/>
                  <a:gd name="connsiteY16" fmla="*/ 102209 h 109069"/>
                  <a:gd name="connsiteX17" fmla="*/ 288030 w 611880"/>
                  <a:gd name="connsiteY17" fmla="*/ 108559 h 109069"/>
                  <a:gd name="connsiteX18" fmla="*/ 345180 w 611880"/>
                  <a:gd name="connsiteY18" fmla="*/ 102209 h 109069"/>
                  <a:gd name="connsiteX19" fmla="*/ 370580 w 611880"/>
                  <a:gd name="connsiteY19" fmla="*/ 64109 h 109069"/>
                  <a:gd name="connsiteX20" fmla="*/ 395980 w 611880"/>
                  <a:gd name="connsiteY20" fmla="*/ 51409 h 109069"/>
                  <a:gd name="connsiteX21" fmla="*/ 465830 w 611880"/>
                  <a:gd name="connsiteY21" fmla="*/ 38709 h 109069"/>
                  <a:gd name="connsiteX22" fmla="*/ 611880 w 611880"/>
                  <a:gd name="connsiteY22" fmla="*/ 19659 h 109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11880" h="109069">
                    <a:moveTo>
                      <a:pt x="611880" y="19659"/>
                    </a:moveTo>
                    <a:lnTo>
                      <a:pt x="611880" y="19659"/>
                    </a:lnTo>
                    <a:cubicBezTo>
                      <a:pt x="590713" y="13309"/>
                      <a:pt x="570396" y="2523"/>
                      <a:pt x="548380" y="609"/>
                    </a:cubicBezTo>
                    <a:cubicBezTo>
                      <a:pt x="520886" y="-1782"/>
                      <a:pt x="493196" y="3390"/>
                      <a:pt x="465830" y="6959"/>
                    </a:cubicBezTo>
                    <a:cubicBezTo>
                      <a:pt x="375725" y="18712"/>
                      <a:pt x="429023" y="13534"/>
                      <a:pt x="383280" y="26009"/>
                    </a:cubicBezTo>
                    <a:cubicBezTo>
                      <a:pt x="366441" y="30602"/>
                      <a:pt x="349413" y="34476"/>
                      <a:pt x="332480" y="38709"/>
                    </a:cubicBezTo>
                    <a:cubicBezTo>
                      <a:pt x="326130" y="42942"/>
                      <a:pt x="321052" y="51028"/>
                      <a:pt x="313430" y="51409"/>
                    </a:cubicBezTo>
                    <a:cubicBezTo>
                      <a:pt x="198397" y="57161"/>
                      <a:pt x="232163" y="44122"/>
                      <a:pt x="141980" y="32359"/>
                    </a:cubicBezTo>
                    <a:cubicBezTo>
                      <a:pt x="114614" y="28790"/>
                      <a:pt x="86947" y="28126"/>
                      <a:pt x="59430" y="26009"/>
                    </a:cubicBezTo>
                    <a:cubicBezTo>
                      <a:pt x="40380" y="28126"/>
                      <a:pt x="19424" y="23787"/>
                      <a:pt x="2280" y="32359"/>
                    </a:cubicBezTo>
                    <a:cubicBezTo>
                      <a:pt x="-3707" y="35352"/>
                      <a:pt x="3403" y="47228"/>
                      <a:pt x="8630" y="51409"/>
                    </a:cubicBezTo>
                    <a:cubicBezTo>
                      <a:pt x="15445" y="56861"/>
                      <a:pt x="25342" y="56932"/>
                      <a:pt x="34030" y="57759"/>
                    </a:cubicBezTo>
                    <a:cubicBezTo>
                      <a:pt x="69913" y="61176"/>
                      <a:pt x="105997" y="61992"/>
                      <a:pt x="141980" y="64109"/>
                    </a:cubicBezTo>
                    <a:cubicBezTo>
                      <a:pt x="146213" y="70459"/>
                      <a:pt x="159448" y="77200"/>
                      <a:pt x="154680" y="83159"/>
                    </a:cubicBezTo>
                    <a:cubicBezTo>
                      <a:pt x="146317" y="93612"/>
                      <a:pt x="129832" y="93966"/>
                      <a:pt x="116580" y="95859"/>
                    </a:cubicBezTo>
                    <a:cubicBezTo>
                      <a:pt x="85079" y="100359"/>
                      <a:pt x="53080" y="100092"/>
                      <a:pt x="21330" y="102209"/>
                    </a:cubicBezTo>
                    <a:cubicBezTo>
                      <a:pt x="206573" y="117646"/>
                      <a:pt x="-24447" y="102209"/>
                      <a:pt x="192780" y="102209"/>
                    </a:cubicBezTo>
                    <a:cubicBezTo>
                      <a:pt x="224600" y="102209"/>
                      <a:pt x="256280" y="106442"/>
                      <a:pt x="288030" y="108559"/>
                    </a:cubicBezTo>
                    <a:cubicBezTo>
                      <a:pt x="307080" y="106442"/>
                      <a:pt x="328304" y="111296"/>
                      <a:pt x="345180" y="102209"/>
                    </a:cubicBezTo>
                    <a:cubicBezTo>
                      <a:pt x="358619" y="94973"/>
                      <a:pt x="356928" y="70935"/>
                      <a:pt x="370580" y="64109"/>
                    </a:cubicBezTo>
                    <a:cubicBezTo>
                      <a:pt x="379047" y="59876"/>
                      <a:pt x="387117" y="54733"/>
                      <a:pt x="395980" y="51409"/>
                    </a:cubicBezTo>
                    <a:cubicBezTo>
                      <a:pt x="412179" y="45335"/>
                      <a:pt x="453423" y="39595"/>
                      <a:pt x="465830" y="38709"/>
                    </a:cubicBezTo>
                    <a:cubicBezTo>
                      <a:pt x="510217" y="35538"/>
                      <a:pt x="587538" y="22834"/>
                      <a:pt x="611880" y="1965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2" name="자유형: 도형 261">
                <a:extLst>
                  <a:ext uri="{FF2B5EF4-FFF2-40B4-BE49-F238E27FC236}">
                    <a16:creationId xmlns:a16="http://schemas.microsoft.com/office/drawing/2014/main" id="{98942142-56E7-42B6-BF53-C7039735BBCD}"/>
                  </a:ext>
                </a:extLst>
              </p:cNvPr>
              <p:cNvSpPr/>
              <p:nvPr/>
            </p:nvSpPr>
            <p:spPr>
              <a:xfrm>
                <a:off x="5271110" y="481596"/>
                <a:ext cx="250066" cy="69850"/>
              </a:xfrm>
              <a:custGeom>
                <a:avLst/>
                <a:gdLst>
                  <a:gd name="connsiteX0" fmla="*/ 228600 w 250066"/>
                  <a:gd name="connsiteY0" fmla="*/ 0 h 69850"/>
                  <a:gd name="connsiteX1" fmla="*/ 228600 w 250066"/>
                  <a:gd name="connsiteY1" fmla="*/ 0 h 69850"/>
                  <a:gd name="connsiteX2" fmla="*/ 165100 w 250066"/>
                  <a:gd name="connsiteY2" fmla="*/ 12700 h 69850"/>
                  <a:gd name="connsiteX3" fmla="*/ 69850 w 250066"/>
                  <a:gd name="connsiteY3" fmla="*/ 38100 h 69850"/>
                  <a:gd name="connsiteX4" fmla="*/ 50800 w 250066"/>
                  <a:gd name="connsiteY4" fmla="*/ 31750 h 69850"/>
                  <a:gd name="connsiteX5" fmla="*/ 0 w 250066"/>
                  <a:gd name="connsiteY5" fmla="*/ 50800 h 69850"/>
                  <a:gd name="connsiteX6" fmla="*/ 120650 w 250066"/>
                  <a:gd name="connsiteY6" fmla="*/ 63500 h 69850"/>
                  <a:gd name="connsiteX7" fmla="*/ 165100 w 250066"/>
                  <a:gd name="connsiteY7" fmla="*/ 69850 h 69850"/>
                  <a:gd name="connsiteX8" fmla="*/ 234950 w 250066"/>
                  <a:gd name="connsiteY8" fmla="*/ 38100 h 69850"/>
                  <a:gd name="connsiteX9" fmla="*/ 228600 w 250066"/>
                  <a:gd name="connsiteY9" fmla="*/ 0 h 69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0066" h="69850">
                    <a:moveTo>
                      <a:pt x="228600" y="0"/>
                    </a:moveTo>
                    <a:lnTo>
                      <a:pt x="228600" y="0"/>
                    </a:lnTo>
                    <a:lnTo>
                      <a:pt x="165100" y="12700"/>
                    </a:lnTo>
                    <a:cubicBezTo>
                      <a:pt x="78756" y="28399"/>
                      <a:pt x="111101" y="10599"/>
                      <a:pt x="69850" y="38100"/>
                    </a:cubicBezTo>
                    <a:cubicBezTo>
                      <a:pt x="63500" y="35983"/>
                      <a:pt x="57493" y="31750"/>
                      <a:pt x="50800" y="31750"/>
                    </a:cubicBezTo>
                    <a:cubicBezTo>
                      <a:pt x="23337" y="31750"/>
                      <a:pt x="19708" y="37662"/>
                      <a:pt x="0" y="50800"/>
                    </a:cubicBezTo>
                    <a:cubicBezTo>
                      <a:pt x="53362" y="68587"/>
                      <a:pt x="1621" y="53150"/>
                      <a:pt x="120650" y="63500"/>
                    </a:cubicBezTo>
                    <a:cubicBezTo>
                      <a:pt x="135561" y="64797"/>
                      <a:pt x="150283" y="67733"/>
                      <a:pt x="165100" y="69850"/>
                    </a:cubicBezTo>
                    <a:cubicBezTo>
                      <a:pt x="269842" y="54887"/>
                      <a:pt x="160215" y="79619"/>
                      <a:pt x="234950" y="38100"/>
                    </a:cubicBezTo>
                    <a:cubicBezTo>
                      <a:pt x="244385" y="32858"/>
                      <a:pt x="266700" y="31750"/>
                      <a:pt x="2286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6" name="TextBox 265">
            <a:extLst>
              <a:ext uri="{FF2B5EF4-FFF2-40B4-BE49-F238E27FC236}">
                <a16:creationId xmlns:a16="http://schemas.microsoft.com/office/drawing/2014/main" id="{64A3DBF0-62F3-4B7D-9AA1-3B683FD8F64E}"/>
              </a:ext>
            </a:extLst>
          </p:cNvPr>
          <p:cNvSpPr txBox="1"/>
          <p:nvPr/>
        </p:nvSpPr>
        <p:spPr>
          <a:xfrm>
            <a:off x="6392936" y="2666519"/>
            <a:ext cx="1212850" cy="46166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OffAxis2Top">
                <a:rot lat="18432439" lon="2336461" rev="19320000"/>
              </a:camera>
              <a:lightRig rig="threePt" dir="t"/>
            </a:scene3d>
          </a:bodyPr>
          <a:lstStyle/>
          <a:p>
            <a:pPr algn="ctr">
              <a:defRPr/>
            </a:pPr>
            <a:r>
              <a:rPr lang="ko-KR" altLang="en-US" sz="2400" b="1" kern="0" dirty="0">
                <a:ln w="19050">
                  <a:noFill/>
                </a:ln>
                <a:solidFill>
                  <a:prstClr val="black">
                    <a:alpha val="21000"/>
                  </a:prstClr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♡</a:t>
            </a:r>
            <a:endParaRPr lang="ko-KR" altLang="en-US" sz="1050" dirty="0">
              <a:solidFill>
                <a:prstClr val="black">
                  <a:alpha val="21000"/>
                </a:prstClr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7321868-F53A-477C-BDD0-9E8D34FF8DBF}"/>
              </a:ext>
            </a:extLst>
          </p:cNvPr>
          <p:cNvGrpSpPr/>
          <p:nvPr/>
        </p:nvGrpSpPr>
        <p:grpSpPr>
          <a:xfrm>
            <a:off x="2166410" y="6108247"/>
            <a:ext cx="8083835" cy="646331"/>
            <a:chOff x="1150752" y="6108247"/>
            <a:chExt cx="8083835" cy="646331"/>
          </a:xfrm>
        </p:grpSpPr>
        <p:sp>
          <p:nvSpPr>
            <p:cNvPr id="256" name="TextBox 255">
              <a:extLst>
                <a:ext uri="{FF2B5EF4-FFF2-40B4-BE49-F238E27FC236}">
                  <a16:creationId xmlns:a16="http://schemas.microsoft.com/office/drawing/2014/main" id="{09043781-C364-48B8-A48D-66E6513D94CB}"/>
                </a:ext>
              </a:extLst>
            </p:cNvPr>
            <p:cNvSpPr txBox="1"/>
            <p:nvPr/>
          </p:nvSpPr>
          <p:spPr>
            <a:xfrm>
              <a:off x="1150752" y="6108247"/>
              <a:ext cx="6096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latinLnBrk="0">
                <a:defRPr/>
              </a:pPr>
              <a:r>
                <a:rPr lang="ko-KR" altLang="en-US" sz="3600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여행가조</a:t>
              </a:r>
              <a:endParaRPr lang="en-US" altLang="ko-KR" sz="3600" kern="0" dirty="0">
                <a:ln w="19050">
                  <a:noFill/>
                </a:ln>
                <a:solidFill>
                  <a:srgbClr val="F0F0F0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1BC3A98A-5027-4648-A8A4-C1AC90BF5E78}"/>
                </a:ext>
              </a:extLst>
            </p:cNvPr>
            <p:cNvSpPr txBox="1"/>
            <p:nvPr/>
          </p:nvSpPr>
          <p:spPr>
            <a:xfrm>
              <a:off x="3138587" y="6335417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latinLnBrk="0">
                <a:defRPr/>
              </a:pPr>
              <a:r>
                <a:rPr lang="ko-KR" altLang="en-US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권우영</a:t>
              </a:r>
              <a:r>
                <a:rPr lang="en-US" altLang="ko-KR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, </a:t>
              </a:r>
              <a:r>
                <a:rPr lang="ko-KR" altLang="en-US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이주영</a:t>
              </a:r>
              <a:r>
                <a:rPr lang="en-US" altLang="ko-KR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, </a:t>
              </a:r>
              <a:r>
                <a:rPr lang="ko-KR" altLang="en-US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정민화</a:t>
              </a:r>
              <a:endParaRPr lang="en-US" altLang="ko-KR" kern="0" dirty="0">
                <a:ln w="19050">
                  <a:noFill/>
                </a:ln>
                <a:solidFill>
                  <a:srgbClr val="F0F0F0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endParaRPr>
            </a:p>
          </p:txBody>
        </p:sp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38B050E4-2BE3-4943-BCAF-F82C0020930D}"/>
              </a:ext>
            </a:extLst>
          </p:cNvPr>
          <p:cNvSpPr txBox="1"/>
          <p:nvPr/>
        </p:nvSpPr>
        <p:spPr>
          <a:xfrm>
            <a:off x="2804382" y="3832677"/>
            <a:ext cx="708260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관광거점도시의</a:t>
            </a:r>
            <a:endParaRPr lang="en-US" altLang="ko-KR" sz="4400" kern="0" dirty="0">
              <a:ln w="19050">
                <a:noFill/>
              </a:ln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  <a:p>
            <a:pPr algn="ctr" latinLnBrk="0">
              <a:defRPr/>
            </a:pPr>
            <a:r>
              <a:rPr lang="ko-KR" altLang="en-US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교통</a:t>
            </a:r>
            <a:r>
              <a:rPr lang="en-US" altLang="ko-KR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, </a:t>
            </a:r>
            <a:r>
              <a:rPr lang="ko-KR" altLang="en-US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문화</a:t>
            </a:r>
            <a:r>
              <a:rPr lang="en-US" altLang="ko-KR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, </a:t>
            </a:r>
            <a:r>
              <a:rPr lang="ko-KR" altLang="en-US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통신 데이터 분석</a:t>
            </a:r>
            <a:endParaRPr lang="en-US" altLang="ko-KR" sz="4400" kern="0" dirty="0">
              <a:ln w="19050">
                <a:noFill/>
              </a:ln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2CAF59-DC5B-488D-81DD-2C34B1A44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1</a:t>
            </a:fld>
            <a:endParaRPr lang="ko-KR" altLang="en-US" b="1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5172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58E90853-8F5E-45B3-A753-C91135D9A495}"/>
              </a:ext>
            </a:extLst>
          </p:cNvPr>
          <p:cNvGrpSpPr/>
          <p:nvPr/>
        </p:nvGrpSpPr>
        <p:grpSpPr>
          <a:xfrm>
            <a:off x="242953" y="1533937"/>
            <a:ext cx="11678008" cy="1485782"/>
            <a:chOff x="242953" y="1533937"/>
            <a:chExt cx="11678008" cy="1485782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DF30AFE1-24C7-4299-9207-5427E5B460A8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46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/>
              </a:pPr>
              <a:r>
                <a:rPr lang="ko-KR" altLang="en-US" sz="200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도시 단위 </a:t>
              </a: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편의시설 분석</a:t>
              </a:r>
              <a:endParaRPr lang="ko-KR" altLang="en-US" sz="2000" i="0" u="none" strike="noStrike" dirty="0">
                <a:solidFill>
                  <a:schemeClr val="dk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8B628B53-DEA0-433F-A93A-53F34E4DD7FD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0479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총 편의시설 수 자체는 전주가 많지만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여행객이 묵을 수 있는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숙박시설은 강릉이 제일 많았습니다</a:t>
              </a:r>
              <a:r>
                <a:rPr lang="en-US" altLang="ko-KR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목포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는 숙박시설 수를 비롯하여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전반적인 편의 시설 부족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을 확인할 수 있었습니다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</a:t>
              </a: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5FF1BA16-13CC-44B0-B3B3-CEEBE048E388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3. </a:t>
            </a: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지역별 시설 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pic>
        <p:nvPicPr>
          <p:cNvPr id="84" name="그림 83">
            <a:extLst>
              <a:ext uri="{FF2B5EF4-FFF2-40B4-BE49-F238E27FC236}">
                <a16:creationId xmlns:a16="http://schemas.microsoft.com/office/drawing/2014/main" id="{7071C5BA-E9C4-427F-A807-3252764F82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49" r="4487" b="4374"/>
          <a:stretch/>
        </p:blipFill>
        <p:spPr>
          <a:xfrm>
            <a:off x="906453" y="3429000"/>
            <a:ext cx="2859977" cy="2814320"/>
          </a:xfrm>
          <a:prstGeom prst="rect">
            <a:avLst/>
          </a:prstGeom>
        </p:spPr>
      </p:pic>
      <p:pic>
        <p:nvPicPr>
          <p:cNvPr id="86" name="그림 85">
            <a:extLst>
              <a:ext uri="{FF2B5EF4-FFF2-40B4-BE49-F238E27FC236}">
                <a16:creationId xmlns:a16="http://schemas.microsoft.com/office/drawing/2014/main" id="{5D09D87B-E03A-4EF0-B151-6525F135C1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19" b="4623"/>
          <a:stretch/>
        </p:blipFill>
        <p:spPr>
          <a:xfrm>
            <a:off x="4093847" y="3429000"/>
            <a:ext cx="3150682" cy="2814320"/>
          </a:xfrm>
          <a:prstGeom prst="rect">
            <a:avLst/>
          </a:prstGeom>
        </p:spPr>
      </p:pic>
      <p:pic>
        <p:nvPicPr>
          <p:cNvPr id="88" name="그림 87">
            <a:extLst>
              <a:ext uri="{FF2B5EF4-FFF2-40B4-BE49-F238E27FC236}">
                <a16:creationId xmlns:a16="http://schemas.microsoft.com/office/drawing/2014/main" id="{5D45D232-3AFD-469A-81BD-9A2213C884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499" b="9776"/>
          <a:stretch/>
        </p:blipFill>
        <p:spPr>
          <a:xfrm>
            <a:off x="7571946" y="3429000"/>
            <a:ext cx="3403218" cy="2814320"/>
          </a:xfrm>
          <a:prstGeom prst="rect">
            <a:avLst/>
          </a:prstGeom>
        </p:spPr>
      </p:pic>
      <p:sp>
        <p:nvSpPr>
          <p:cNvPr id="117" name="슬라이드 번호 개체 틀 3">
            <a:extLst>
              <a:ext uri="{FF2B5EF4-FFF2-40B4-BE49-F238E27FC236}">
                <a16:creationId xmlns:a16="http://schemas.microsoft.com/office/drawing/2014/main" id="{13370C30-6EA8-41AD-8F54-66D7220E2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10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0589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58E90853-8F5E-45B3-A753-C91135D9A495}"/>
              </a:ext>
            </a:extLst>
          </p:cNvPr>
          <p:cNvGrpSpPr/>
          <p:nvPr/>
        </p:nvGrpSpPr>
        <p:grpSpPr>
          <a:xfrm>
            <a:off x="242953" y="1533937"/>
            <a:ext cx="11678008" cy="1804331"/>
            <a:chOff x="242953" y="1533937"/>
            <a:chExt cx="11678008" cy="1804331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DF30AFE1-24C7-4299-9207-5427E5B460A8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46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시설 단위 상세 분석</a:t>
              </a:r>
              <a:endParaRPr lang="ko-KR" altLang="en-US" sz="2000" i="0" u="none" strike="noStrike" dirty="0">
                <a:solidFill>
                  <a:schemeClr val="dk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8B628B53-DEA0-433F-A93A-53F34E4DD7FD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3665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관광지 위주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시설은 </a:t>
              </a:r>
              <a:r>
                <a:rPr lang="ko-KR" altLang="en-US" b="1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이 가장 많습니다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강릉은 편의시설 뿐만 아니라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다양한 관광요소들도 가지고 있었습니다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b="1" dirty="0"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</a:t>
              </a:r>
              <a:r>
                <a:rPr lang="ko-KR" altLang="en-US" b="1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는 지역 특색의 </a:t>
              </a:r>
              <a:r>
                <a:rPr lang="ko-KR" altLang="en-US" b="1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찻집과 게스트하우스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가 유의미하게 많습니다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목포는 다른 도시에 비해서 많은 시설이 </a:t>
              </a:r>
              <a:r>
                <a:rPr lang="ko-KR" altLang="en-US" b="1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부족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합니다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특히 숙박시설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관광 요소가 부족합니다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5FF1BA16-13CC-44B0-B3B3-CEEBE048E388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3. </a:t>
            </a: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지역별 시설 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7" name="슬라이드 번호 개체 틀 3">
            <a:extLst>
              <a:ext uri="{FF2B5EF4-FFF2-40B4-BE49-F238E27FC236}">
                <a16:creationId xmlns:a16="http://schemas.microsoft.com/office/drawing/2014/main" id="{13370C30-6EA8-41AD-8F54-66D7220E2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11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pic>
        <p:nvPicPr>
          <p:cNvPr id="119" name="Google Shape;199;p32">
            <a:extLst>
              <a:ext uri="{FF2B5EF4-FFF2-40B4-BE49-F238E27FC236}">
                <a16:creationId xmlns:a16="http://schemas.microsoft.com/office/drawing/2014/main" id="{950E7E71-704B-49AD-BED5-174CD26F5DD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0394" y="3320903"/>
            <a:ext cx="3240000" cy="32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208;p33">
            <a:extLst>
              <a:ext uri="{FF2B5EF4-FFF2-40B4-BE49-F238E27FC236}">
                <a16:creationId xmlns:a16="http://schemas.microsoft.com/office/drawing/2014/main" id="{98BE2AFA-DFDA-41BC-99D6-55B61A0732F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3620" y="3320903"/>
            <a:ext cx="3240000" cy="32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217;p34">
            <a:extLst>
              <a:ext uri="{FF2B5EF4-FFF2-40B4-BE49-F238E27FC236}">
                <a16:creationId xmlns:a16="http://schemas.microsoft.com/office/drawing/2014/main" id="{3E088E4C-35EC-4DCF-8C37-1EDBCDAF83C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76846" y="3320903"/>
            <a:ext cx="3240000" cy="324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58853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4 </a:t>
            </a: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분석 결과 종합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61766598-4E21-48BE-BE40-5591641BDC9D}"/>
              </a:ext>
            </a:extLst>
          </p:cNvPr>
          <p:cNvGrpSpPr/>
          <p:nvPr/>
        </p:nvGrpSpPr>
        <p:grpSpPr>
          <a:xfrm>
            <a:off x="242953" y="1533937"/>
            <a:ext cx="11678008" cy="1804331"/>
            <a:chOff x="242953" y="1533937"/>
            <a:chExt cx="11678008" cy="1804331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4CB17300-4507-4C92-ADDE-4635B40CC7E4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46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강릉</a:t>
              </a:r>
              <a:endParaRPr lang="ko-KR" altLang="en-US" sz="2000" i="0" u="none" strike="noStrike" dirty="0">
                <a:solidFill>
                  <a:schemeClr val="dk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47302918-7F5C-431C-B3BA-5C499A143221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3665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강릉은 </a:t>
              </a:r>
              <a:r>
                <a:rPr lang="en-US" altLang="ko-KR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1, 5, 8 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 휴가철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과 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여행이 많은 </a:t>
              </a:r>
              <a:r>
                <a:rPr lang="en-US" altLang="ko-KR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5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에 방문객이 많았다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강릉은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많은 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숙박시설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을 바탕으로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관광객이 쉽게 머무를 수 있는 환경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을 조성했습니다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전체 편의 시설 수는 전주에 비해서 부족하지만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교통시설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숙박시설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관광지 시설은 다른 도시에 비해서 많습니다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관광객이 강릉을 빠져나가지 않고 머무르게 할 수 있는 원인입니다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7CD345FC-A110-4C54-A646-E02CF7DCD46B}"/>
              </a:ext>
            </a:extLst>
          </p:cNvPr>
          <p:cNvGrpSpPr/>
          <p:nvPr/>
        </p:nvGrpSpPr>
        <p:grpSpPr>
          <a:xfrm>
            <a:off x="249309" y="3430609"/>
            <a:ext cx="11678008" cy="1167233"/>
            <a:chOff x="242953" y="1533937"/>
            <a:chExt cx="11678008" cy="1167233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C7843EC8-CC37-4550-A6EE-0A200C09CEF4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46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 startAt="2"/>
              </a:pP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전주</a:t>
              </a:r>
              <a:endParaRPr lang="ko-KR" altLang="en-US" sz="2000" i="0" u="none" strike="noStrike" dirty="0">
                <a:solidFill>
                  <a:schemeClr val="dk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E84281E-9F81-4D08-B775-5A113A477C99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7294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전주은 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 국제 영화제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의 영향으로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5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월에 방문객이 많았습니다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 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전체 편의 시설 수는 많지만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대부분의 시설이 카페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식당으로 이루어져 있어서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숙박시설이 부족한 편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입니다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F441D4E8-8C08-401F-9695-0FC91A7F1671}"/>
              </a:ext>
            </a:extLst>
          </p:cNvPr>
          <p:cNvGrpSpPr/>
          <p:nvPr/>
        </p:nvGrpSpPr>
        <p:grpSpPr>
          <a:xfrm>
            <a:off x="255665" y="4790071"/>
            <a:ext cx="11678008" cy="1485782"/>
            <a:chOff x="242953" y="1533937"/>
            <a:chExt cx="11678008" cy="1485782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FC226466-352C-4580-92FC-1F883FDC6615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46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 startAt="3"/>
              </a:pP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목포</a:t>
              </a:r>
              <a:endParaRPr lang="ko-KR" altLang="en-US" sz="2000" i="0" u="none" strike="noStrike" dirty="0">
                <a:solidFill>
                  <a:schemeClr val="dk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697CCCB3-21DC-4F64-9481-8DE8DFBA280B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0479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다른 도시에 비해서 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관광객의 수가 적은 편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이지만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en-US" altLang="ko-KR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5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에 관광객 수가 제일 많습니다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교통편</a:t>
              </a:r>
              <a:r>
                <a:rPr lang="en-US" altLang="ko-KR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편의 시설 수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역시 다른 도시에 비해서 많이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부족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합니다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en-US" altLang="ko-KR" b="1" dirty="0"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</a:t>
              </a:r>
              <a:r>
                <a:rPr lang="en-US" altLang="ko-KR" b="1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46.5%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정도의 관광객이 목포에서 머무르지 않고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24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시간 내에 목포를 빠져나갑니다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sp>
        <p:nvSpPr>
          <p:cNvPr id="127" name="슬라이드 번호 개체 틀 3">
            <a:extLst>
              <a:ext uri="{FF2B5EF4-FFF2-40B4-BE49-F238E27FC236}">
                <a16:creationId xmlns:a16="http://schemas.microsoft.com/office/drawing/2014/main" id="{7DD97D5D-B42F-4658-81BA-A4E8D3936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12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9078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5. </a:t>
            </a: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인사이트 도출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01856A8-EBF9-4B30-8BF2-9205B66ED726}"/>
              </a:ext>
            </a:extLst>
          </p:cNvPr>
          <p:cNvSpPr txBox="1"/>
          <p:nvPr/>
        </p:nvSpPr>
        <p:spPr>
          <a:xfrm>
            <a:off x="423438" y="1917857"/>
            <a:ext cx="10312130" cy="3381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1)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각 지역에 방문했을 때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처음 마주하는 교통시설이 부족한 도시일 수록 관광객의 수가 적다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는 관계를 </a:t>
            </a:r>
            <a:endParaRPr lang="en-US" altLang="ko-KR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Malgun Gothic"/>
              <a:sym typeface="Malgun Gothic"/>
            </a:endParaRP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    파악할 수 있었습니다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2)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관광을 마치고 집으로 돌아가는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저녁 시간대에 유동인구가 많은 도시는</a:t>
            </a:r>
            <a:r>
              <a:rPr lang="en-US" altLang="ko-KR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숙박시설이 적었습니다</a:t>
            </a:r>
            <a:r>
              <a:rPr lang="en-US" altLang="ko-KR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     이는 현재 강릉을 제외한 관광거점도시들이 관광객을 머무르게 하기보다는 다른 도시로 빠져나가는 것을    </a:t>
            </a:r>
            <a:endParaRPr lang="en-US" altLang="ko-KR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Malgun Gothic"/>
              <a:sym typeface="Malgun Gothic"/>
            </a:endParaRP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     의미합니다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3)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따라서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전주와 목포는 숙박시설을 보충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할 필요성이 있으며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   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강릉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은 상대적으로 부족한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쇼핑시설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을 보충하는 것이 바람직합니다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4) </a:t>
            </a:r>
            <a:r>
              <a:rPr lang="ko-KR" altLang="en-US" b="1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전주 국제 영화제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를 사례를 통해서 강릉과 목포는 </a:t>
            </a:r>
            <a:r>
              <a:rPr lang="ko-KR" altLang="en-US" b="1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규모가 있는 축제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가 필요합니다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</p:txBody>
      </p:sp>
      <p:sp>
        <p:nvSpPr>
          <p:cNvPr id="112" name="슬라이드 번호 개체 틀 3">
            <a:extLst>
              <a:ext uri="{FF2B5EF4-FFF2-40B4-BE49-F238E27FC236}">
                <a16:creationId xmlns:a16="http://schemas.microsoft.com/office/drawing/2014/main" id="{2B0546DD-CF63-4051-A6E8-3A46E6304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13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107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A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705274" y="749753"/>
            <a:ext cx="3006108" cy="2794436"/>
            <a:chOff x="4592946" y="1391471"/>
            <a:chExt cx="3006108" cy="2794436"/>
          </a:xfrm>
        </p:grpSpPr>
        <p:sp>
          <p:nvSpPr>
            <p:cNvPr id="113" name="순서도: 수동 입력 5">
              <a:extLst>
                <a:ext uri="{FF2B5EF4-FFF2-40B4-BE49-F238E27FC236}">
                  <a16:creationId xmlns:a16="http://schemas.microsoft.com/office/drawing/2014/main" id="{0E529A6E-633E-45AC-8D34-C13453BCB08D}"/>
                </a:ext>
              </a:extLst>
            </p:cNvPr>
            <p:cNvSpPr/>
            <p:nvPr/>
          </p:nvSpPr>
          <p:spPr>
            <a:xfrm>
              <a:off x="4592946" y="1391471"/>
              <a:ext cx="3006108" cy="2794436"/>
            </a:xfrm>
            <a:prstGeom prst="rect">
              <a:avLst/>
            </a:prstGeom>
            <a:gradFill>
              <a:gsLst>
                <a:gs pos="37000">
                  <a:srgbClr val="DAD8E6"/>
                </a:gs>
                <a:gs pos="0">
                  <a:srgbClr val="6DB8D9"/>
                </a:gs>
              </a:gsLst>
              <a:lin ang="5400000" scaled="0"/>
            </a:gradFill>
            <a:ln>
              <a:noFill/>
            </a:ln>
            <a:effectLst>
              <a:outerShdw blurRad="101600" dist="38100" dir="2700000" algn="tl" rotWithShape="0">
                <a:prstClr val="black">
                  <a:alpha val="7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순서도: 수동 입력 5">
              <a:extLst>
                <a:ext uri="{FF2B5EF4-FFF2-40B4-BE49-F238E27FC236}">
                  <a16:creationId xmlns:a16="http://schemas.microsoft.com/office/drawing/2014/main" id="{61DF6AF0-CC67-4F56-BE5A-B79254166208}"/>
                </a:ext>
              </a:extLst>
            </p:cNvPr>
            <p:cNvSpPr/>
            <p:nvPr/>
          </p:nvSpPr>
          <p:spPr>
            <a:xfrm flipV="1">
              <a:off x="4592947" y="2593685"/>
              <a:ext cx="3006107" cy="921569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17" name="Group 38">
              <a:extLst>
                <a:ext uri="{FF2B5EF4-FFF2-40B4-BE49-F238E27FC236}">
                  <a16:creationId xmlns:a16="http://schemas.microsoft.com/office/drawing/2014/main" id="{DC8EDFBC-D691-4900-BEFC-D701CB57ECE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96703" y="2403369"/>
              <a:ext cx="1194551" cy="467936"/>
              <a:chOff x="-2534" y="-718"/>
              <a:chExt cx="5052" cy="1979"/>
            </a:xfrm>
          </p:grpSpPr>
          <p:sp>
            <p:nvSpPr>
              <p:cNvPr id="118" name="Freeform 45">
                <a:extLst>
                  <a:ext uri="{FF2B5EF4-FFF2-40B4-BE49-F238E27FC236}">
                    <a16:creationId xmlns:a16="http://schemas.microsoft.com/office/drawing/2014/main" id="{8302B59C-F68A-4D30-93CA-89DBD46599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9" name="Freeform 46">
                <a:extLst>
                  <a:ext uri="{FF2B5EF4-FFF2-40B4-BE49-F238E27FC236}">
                    <a16:creationId xmlns:a16="http://schemas.microsoft.com/office/drawing/2014/main" id="{6DF5A041-D4EA-4F16-8A41-34909F46F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5" name="Freeform 47">
                <a:extLst>
                  <a:ext uri="{FF2B5EF4-FFF2-40B4-BE49-F238E27FC236}">
                    <a16:creationId xmlns:a16="http://schemas.microsoft.com/office/drawing/2014/main" id="{0BF802B9-8173-449C-A7BB-E01C7AA96B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6" name="자유형: 도형 125">
              <a:extLst>
                <a:ext uri="{FF2B5EF4-FFF2-40B4-BE49-F238E27FC236}">
                  <a16:creationId xmlns:a16="http://schemas.microsoft.com/office/drawing/2014/main" id="{357FB87F-C26F-4BEA-AB62-ABEC5895E541}"/>
                </a:ext>
              </a:extLst>
            </p:cNvPr>
            <p:cNvSpPr/>
            <p:nvPr/>
          </p:nvSpPr>
          <p:spPr>
            <a:xfrm>
              <a:off x="4631009" y="2577040"/>
              <a:ext cx="727742" cy="96017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BD782C97-F0E0-4D12-A372-168DA89D81D0}"/>
                </a:ext>
              </a:extLst>
            </p:cNvPr>
            <p:cNvSpPr/>
            <p:nvPr/>
          </p:nvSpPr>
          <p:spPr>
            <a:xfrm>
              <a:off x="5383326" y="2601615"/>
              <a:ext cx="400337" cy="45583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FC3831E8-56E0-498A-9D78-B9FBEB6DB9CC}"/>
                </a:ext>
              </a:extLst>
            </p:cNvPr>
            <p:cNvGrpSpPr/>
            <p:nvPr/>
          </p:nvGrpSpPr>
          <p:grpSpPr>
            <a:xfrm>
              <a:off x="4602470" y="2368319"/>
              <a:ext cx="1168678" cy="296716"/>
              <a:chOff x="0" y="-435367"/>
              <a:chExt cx="3868691" cy="982222"/>
            </a:xfrm>
          </p:grpSpPr>
          <p:sp>
            <p:nvSpPr>
              <p:cNvPr id="129" name="Freeform 5">
                <a:extLst>
                  <a:ext uri="{FF2B5EF4-FFF2-40B4-BE49-F238E27FC236}">
                    <a16:creationId xmlns:a16="http://schemas.microsoft.com/office/drawing/2014/main" id="{95A4DEDF-DB6B-45EF-A209-3BDBF650B04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0" name="Freeform 6">
                <a:extLst>
                  <a:ext uri="{FF2B5EF4-FFF2-40B4-BE49-F238E27FC236}">
                    <a16:creationId xmlns:a16="http://schemas.microsoft.com/office/drawing/2014/main" id="{E0E5A1F1-5401-4F78-A070-71ABA01D1D0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2" name="Freeform 7">
                <a:extLst>
                  <a:ext uri="{FF2B5EF4-FFF2-40B4-BE49-F238E27FC236}">
                    <a16:creationId xmlns:a16="http://schemas.microsoft.com/office/drawing/2014/main" id="{90FA8747-E833-4C1F-8B4F-3EC3A5726C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3" name="Freeform 8">
                <a:extLst>
                  <a:ext uri="{FF2B5EF4-FFF2-40B4-BE49-F238E27FC236}">
                    <a16:creationId xmlns:a16="http://schemas.microsoft.com/office/drawing/2014/main" id="{0C388B12-83CF-4249-BEE2-37783089D0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4" name="Freeform 9">
                <a:extLst>
                  <a:ext uri="{FF2B5EF4-FFF2-40B4-BE49-F238E27FC236}">
                    <a16:creationId xmlns:a16="http://schemas.microsoft.com/office/drawing/2014/main" id="{6FA6490D-2B18-4ACE-897A-2D2CF2209D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5" name="Freeform 10">
                <a:extLst>
                  <a:ext uri="{FF2B5EF4-FFF2-40B4-BE49-F238E27FC236}">
                    <a16:creationId xmlns:a16="http://schemas.microsoft.com/office/drawing/2014/main" id="{010B4D21-CABE-4B20-93BA-D53FB6F293D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6" name="Freeform 11">
                <a:extLst>
                  <a:ext uri="{FF2B5EF4-FFF2-40B4-BE49-F238E27FC236}">
                    <a16:creationId xmlns:a16="http://schemas.microsoft.com/office/drawing/2014/main" id="{3FDBD8B8-F8A2-4E5E-86DD-59CC9ED4AAB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7" name="Freeform 12">
                <a:extLst>
                  <a:ext uri="{FF2B5EF4-FFF2-40B4-BE49-F238E27FC236}">
                    <a16:creationId xmlns:a16="http://schemas.microsoft.com/office/drawing/2014/main" id="{B804C48B-484F-4C3F-9097-A784F0CA276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8" name="Freeform 13">
                <a:extLst>
                  <a:ext uri="{FF2B5EF4-FFF2-40B4-BE49-F238E27FC236}">
                    <a16:creationId xmlns:a16="http://schemas.microsoft.com/office/drawing/2014/main" id="{460ACD57-455F-458F-B9EC-42BFE8B9FC0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5" name="Freeform 14">
                <a:extLst>
                  <a:ext uri="{FF2B5EF4-FFF2-40B4-BE49-F238E27FC236}">
                    <a16:creationId xmlns:a16="http://schemas.microsoft.com/office/drawing/2014/main" id="{DF58A18B-304D-4D3E-88B3-0CD4C2A673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7" name="Freeform 15">
                <a:extLst>
                  <a:ext uri="{FF2B5EF4-FFF2-40B4-BE49-F238E27FC236}">
                    <a16:creationId xmlns:a16="http://schemas.microsoft.com/office/drawing/2014/main" id="{9FF568ED-45C5-4B98-B4B1-B6232574DF8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8" name="Freeform 16">
                <a:extLst>
                  <a:ext uri="{FF2B5EF4-FFF2-40B4-BE49-F238E27FC236}">
                    <a16:creationId xmlns:a16="http://schemas.microsoft.com/office/drawing/2014/main" id="{44204E69-7640-4AA3-8CBF-1209D5BB6B7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0" name="Freeform 17">
                <a:extLst>
                  <a:ext uri="{FF2B5EF4-FFF2-40B4-BE49-F238E27FC236}">
                    <a16:creationId xmlns:a16="http://schemas.microsoft.com/office/drawing/2014/main" id="{D5F1C6A3-0355-4A23-9678-209023A4234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1" name="Freeform 18">
                <a:extLst>
                  <a:ext uri="{FF2B5EF4-FFF2-40B4-BE49-F238E27FC236}">
                    <a16:creationId xmlns:a16="http://schemas.microsoft.com/office/drawing/2014/main" id="{08BF3363-0342-49E8-B45B-B1CD302A3B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2" name="Freeform 19">
                <a:extLst>
                  <a:ext uri="{FF2B5EF4-FFF2-40B4-BE49-F238E27FC236}">
                    <a16:creationId xmlns:a16="http://schemas.microsoft.com/office/drawing/2014/main" id="{A1F50693-315B-4D4A-A5C8-2CB5B819FB9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3" name="Freeform 20">
                <a:extLst>
                  <a:ext uri="{FF2B5EF4-FFF2-40B4-BE49-F238E27FC236}">
                    <a16:creationId xmlns:a16="http://schemas.microsoft.com/office/drawing/2014/main" id="{54AFA5C1-2161-4185-94FE-68AFBB654DF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4" name="Freeform 21">
                <a:extLst>
                  <a:ext uri="{FF2B5EF4-FFF2-40B4-BE49-F238E27FC236}">
                    <a16:creationId xmlns:a16="http://schemas.microsoft.com/office/drawing/2014/main" id="{E190FB0E-2A35-484C-A240-3D168AB0201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5" name="Freeform 22">
                <a:extLst>
                  <a:ext uri="{FF2B5EF4-FFF2-40B4-BE49-F238E27FC236}">
                    <a16:creationId xmlns:a16="http://schemas.microsoft.com/office/drawing/2014/main" id="{1213F6A2-C02C-4900-BD9E-5A2A2CEE7E5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6" name="Freeform 23">
                <a:extLst>
                  <a:ext uri="{FF2B5EF4-FFF2-40B4-BE49-F238E27FC236}">
                    <a16:creationId xmlns:a16="http://schemas.microsoft.com/office/drawing/2014/main" id="{FC5A9A1D-4139-4CB6-B2D5-2821FB95613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7" name="Freeform 24">
                <a:extLst>
                  <a:ext uri="{FF2B5EF4-FFF2-40B4-BE49-F238E27FC236}">
                    <a16:creationId xmlns:a16="http://schemas.microsoft.com/office/drawing/2014/main" id="{3AF62F2E-822D-44E3-B389-B3F3F82E4AD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8" name="Freeform 25">
                <a:extLst>
                  <a:ext uri="{FF2B5EF4-FFF2-40B4-BE49-F238E27FC236}">
                    <a16:creationId xmlns:a16="http://schemas.microsoft.com/office/drawing/2014/main" id="{91B3B965-4C28-4292-AA5C-2B2988E2B97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9" name="Freeform 26">
                <a:extLst>
                  <a:ext uri="{FF2B5EF4-FFF2-40B4-BE49-F238E27FC236}">
                    <a16:creationId xmlns:a16="http://schemas.microsoft.com/office/drawing/2014/main" id="{BCB3CBCF-BC3F-4EE4-B2EB-D7D9D39CBCF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0" name="Freeform 27">
                <a:extLst>
                  <a:ext uri="{FF2B5EF4-FFF2-40B4-BE49-F238E27FC236}">
                    <a16:creationId xmlns:a16="http://schemas.microsoft.com/office/drawing/2014/main" id="{C7A70F9E-109E-41BD-A37C-15F2A71912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1" name="Freeform 28">
                <a:extLst>
                  <a:ext uri="{FF2B5EF4-FFF2-40B4-BE49-F238E27FC236}">
                    <a16:creationId xmlns:a16="http://schemas.microsoft.com/office/drawing/2014/main" id="{FD94CFD7-EAFB-411D-A117-46D3CA74D01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2" name="Freeform 29">
                <a:extLst>
                  <a:ext uri="{FF2B5EF4-FFF2-40B4-BE49-F238E27FC236}">
                    <a16:creationId xmlns:a16="http://schemas.microsoft.com/office/drawing/2014/main" id="{E6C11802-DC16-4D51-AED2-F64DCBD2CF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3" name="Freeform 30">
                <a:extLst>
                  <a:ext uri="{FF2B5EF4-FFF2-40B4-BE49-F238E27FC236}">
                    <a16:creationId xmlns:a16="http://schemas.microsoft.com/office/drawing/2014/main" id="{E0B17E50-1E53-4428-AB4A-BB58E90C44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4" name="Freeform 31">
                <a:extLst>
                  <a:ext uri="{FF2B5EF4-FFF2-40B4-BE49-F238E27FC236}">
                    <a16:creationId xmlns:a16="http://schemas.microsoft.com/office/drawing/2014/main" id="{9DC84B92-6D00-442D-A545-EDC8A1858B2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5" name="Freeform 32">
                <a:extLst>
                  <a:ext uri="{FF2B5EF4-FFF2-40B4-BE49-F238E27FC236}">
                    <a16:creationId xmlns:a16="http://schemas.microsoft.com/office/drawing/2014/main" id="{36409E0E-2193-46B5-8F7C-90A6E6A0B0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6" name="Freeform 33">
                <a:extLst>
                  <a:ext uri="{FF2B5EF4-FFF2-40B4-BE49-F238E27FC236}">
                    <a16:creationId xmlns:a16="http://schemas.microsoft.com/office/drawing/2014/main" id="{9F94D4BE-89D4-43E2-B3AF-EA301A774CB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34">
                <a:extLst>
                  <a:ext uri="{FF2B5EF4-FFF2-40B4-BE49-F238E27FC236}">
                    <a16:creationId xmlns:a16="http://schemas.microsoft.com/office/drawing/2014/main" id="{85077654-5428-46E0-8B3E-FD39117831D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8" name="Freeform 35">
                <a:extLst>
                  <a:ext uri="{FF2B5EF4-FFF2-40B4-BE49-F238E27FC236}">
                    <a16:creationId xmlns:a16="http://schemas.microsoft.com/office/drawing/2014/main" id="{37D545FD-A140-49A9-A139-5BB37489BE1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36">
                <a:extLst>
                  <a:ext uri="{FF2B5EF4-FFF2-40B4-BE49-F238E27FC236}">
                    <a16:creationId xmlns:a16="http://schemas.microsoft.com/office/drawing/2014/main" id="{914F73AB-5BEF-4DDD-B0E4-60047E59CA4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37">
                <a:extLst>
                  <a:ext uri="{FF2B5EF4-FFF2-40B4-BE49-F238E27FC236}">
                    <a16:creationId xmlns:a16="http://schemas.microsoft.com/office/drawing/2014/main" id="{D24BB843-01CA-44DD-A904-AFCE0E60950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1" name="Freeform 38">
                <a:extLst>
                  <a:ext uri="{FF2B5EF4-FFF2-40B4-BE49-F238E27FC236}">
                    <a16:creationId xmlns:a16="http://schemas.microsoft.com/office/drawing/2014/main" id="{D0ED0ADA-6079-457E-BDB3-75A6B928EB6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2" name="Freeform 39">
                <a:extLst>
                  <a:ext uri="{FF2B5EF4-FFF2-40B4-BE49-F238E27FC236}">
                    <a16:creationId xmlns:a16="http://schemas.microsoft.com/office/drawing/2014/main" id="{74C693CC-509C-4967-8701-D2D16736C7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3" name="Freeform 40">
                <a:extLst>
                  <a:ext uri="{FF2B5EF4-FFF2-40B4-BE49-F238E27FC236}">
                    <a16:creationId xmlns:a16="http://schemas.microsoft.com/office/drawing/2014/main" id="{E065C817-D598-40B1-AB34-3F78D4E8240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" name="Freeform 41">
                <a:extLst>
                  <a:ext uri="{FF2B5EF4-FFF2-40B4-BE49-F238E27FC236}">
                    <a16:creationId xmlns:a16="http://schemas.microsoft.com/office/drawing/2014/main" id="{AA9AD005-642D-4140-B094-87BE433C7DF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42">
                <a:extLst>
                  <a:ext uri="{FF2B5EF4-FFF2-40B4-BE49-F238E27FC236}">
                    <a16:creationId xmlns:a16="http://schemas.microsoft.com/office/drawing/2014/main" id="{7F3E27B0-FA29-4963-A042-BC63BB59A7B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6" name="Freeform 43">
                <a:extLst>
                  <a:ext uri="{FF2B5EF4-FFF2-40B4-BE49-F238E27FC236}">
                    <a16:creationId xmlns:a16="http://schemas.microsoft.com/office/drawing/2014/main" id="{5D58F829-CDF1-46F6-8A4A-7B9B0F8FEB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7" name="Freeform 44">
                <a:extLst>
                  <a:ext uri="{FF2B5EF4-FFF2-40B4-BE49-F238E27FC236}">
                    <a16:creationId xmlns:a16="http://schemas.microsoft.com/office/drawing/2014/main" id="{CE3C3C36-CF84-4954-B568-43D06E78AA3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8" name="Freeform 45">
                <a:extLst>
                  <a:ext uri="{FF2B5EF4-FFF2-40B4-BE49-F238E27FC236}">
                    <a16:creationId xmlns:a16="http://schemas.microsoft.com/office/drawing/2014/main" id="{957103C5-5BBD-4B04-9A3E-523E2365CD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9" name="Freeform 46">
                <a:extLst>
                  <a:ext uri="{FF2B5EF4-FFF2-40B4-BE49-F238E27FC236}">
                    <a16:creationId xmlns:a16="http://schemas.microsoft.com/office/drawing/2014/main" id="{7F6CC85D-547E-4E4B-8E2E-792BA9A608A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0" name="Freeform 47">
                <a:extLst>
                  <a:ext uri="{FF2B5EF4-FFF2-40B4-BE49-F238E27FC236}">
                    <a16:creationId xmlns:a16="http://schemas.microsoft.com/office/drawing/2014/main" id="{9D5BA257-5FDD-4C18-9F70-237DAA5788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1" name="Freeform 48">
                <a:extLst>
                  <a:ext uri="{FF2B5EF4-FFF2-40B4-BE49-F238E27FC236}">
                    <a16:creationId xmlns:a16="http://schemas.microsoft.com/office/drawing/2014/main" id="{3C80EC17-2495-4B7B-944D-9F3A0874FE3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2" name="Freeform 49">
                <a:extLst>
                  <a:ext uri="{FF2B5EF4-FFF2-40B4-BE49-F238E27FC236}">
                    <a16:creationId xmlns:a16="http://schemas.microsoft.com/office/drawing/2014/main" id="{28E607A3-10A9-43ED-BF6E-8ADB744896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3" name="Freeform 50">
                <a:extLst>
                  <a:ext uri="{FF2B5EF4-FFF2-40B4-BE49-F238E27FC236}">
                    <a16:creationId xmlns:a16="http://schemas.microsoft.com/office/drawing/2014/main" id="{5EB3B1A3-66C0-4D5B-946E-745D7CACCD8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4" name="Freeform 51">
                <a:extLst>
                  <a:ext uri="{FF2B5EF4-FFF2-40B4-BE49-F238E27FC236}">
                    <a16:creationId xmlns:a16="http://schemas.microsoft.com/office/drawing/2014/main" id="{BFC4F60F-03A8-49BB-B8F8-BEF8E816106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5" name="Freeform 52">
                <a:extLst>
                  <a:ext uri="{FF2B5EF4-FFF2-40B4-BE49-F238E27FC236}">
                    <a16:creationId xmlns:a16="http://schemas.microsoft.com/office/drawing/2014/main" id="{CF824EA4-7C63-4EBD-92DC-86E3015548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6" name="Freeform 53">
                <a:extLst>
                  <a:ext uri="{FF2B5EF4-FFF2-40B4-BE49-F238E27FC236}">
                    <a16:creationId xmlns:a16="http://schemas.microsoft.com/office/drawing/2014/main" id="{C5907C23-EAEC-4417-B91A-B082F27C0A5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7" name="Freeform 54">
                <a:extLst>
                  <a:ext uri="{FF2B5EF4-FFF2-40B4-BE49-F238E27FC236}">
                    <a16:creationId xmlns:a16="http://schemas.microsoft.com/office/drawing/2014/main" id="{D360488F-7029-472D-9BAF-2BE5E05230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8" name="Freeform 55">
                <a:extLst>
                  <a:ext uri="{FF2B5EF4-FFF2-40B4-BE49-F238E27FC236}">
                    <a16:creationId xmlns:a16="http://schemas.microsoft.com/office/drawing/2014/main" id="{F0EBF7DD-647B-4437-9B22-6EE51C0C6E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9" name="Freeform 56">
                <a:extLst>
                  <a:ext uri="{FF2B5EF4-FFF2-40B4-BE49-F238E27FC236}">
                    <a16:creationId xmlns:a16="http://schemas.microsoft.com/office/drawing/2014/main" id="{9C851067-4EE5-42D6-81B9-5847563473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57">
                <a:extLst>
                  <a:ext uri="{FF2B5EF4-FFF2-40B4-BE49-F238E27FC236}">
                    <a16:creationId xmlns:a16="http://schemas.microsoft.com/office/drawing/2014/main" id="{B08618EE-97DE-4719-83E3-D62E4617D7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58">
                <a:extLst>
                  <a:ext uri="{FF2B5EF4-FFF2-40B4-BE49-F238E27FC236}">
                    <a16:creationId xmlns:a16="http://schemas.microsoft.com/office/drawing/2014/main" id="{9C03D1F2-5B33-4317-A610-2C065054D3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2" name="Freeform 59">
                <a:extLst>
                  <a:ext uri="{FF2B5EF4-FFF2-40B4-BE49-F238E27FC236}">
                    <a16:creationId xmlns:a16="http://schemas.microsoft.com/office/drawing/2014/main" id="{0231C350-9DD9-4B0C-AAC6-7278909E198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3" name="Freeform 60">
                <a:extLst>
                  <a:ext uri="{FF2B5EF4-FFF2-40B4-BE49-F238E27FC236}">
                    <a16:creationId xmlns:a16="http://schemas.microsoft.com/office/drawing/2014/main" id="{9E9BA23D-1C60-4FCA-92C8-A32F9510A26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4" name="Freeform 61">
                <a:extLst>
                  <a:ext uri="{FF2B5EF4-FFF2-40B4-BE49-F238E27FC236}">
                    <a16:creationId xmlns:a16="http://schemas.microsoft.com/office/drawing/2014/main" id="{9680B1BF-0D96-4957-B6C7-D2A42A05FD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5" name="Freeform 62">
                <a:extLst>
                  <a:ext uri="{FF2B5EF4-FFF2-40B4-BE49-F238E27FC236}">
                    <a16:creationId xmlns:a16="http://schemas.microsoft.com/office/drawing/2014/main" id="{6D268A89-0EE0-4E94-BB67-F2CD29E8FC4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6" name="Freeform 63">
                <a:extLst>
                  <a:ext uri="{FF2B5EF4-FFF2-40B4-BE49-F238E27FC236}">
                    <a16:creationId xmlns:a16="http://schemas.microsoft.com/office/drawing/2014/main" id="{936FD1E2-1DD5-4283-8B4F-59F7755125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64">
                <a:extLst>
                  <a:ext uri="{FF2B5EF4-FFF2-40B4-BE49-F238E27FC236}">
                    <a16:creationId xmlns:a16="http://schemas.microsoft.com/office/drawing/2014/main" id="{74CD0C68-F5E3-4A47-896B-91C1477E453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65">
                <a:extLst>
                  <a:ext uri="{FF2B5EF4-FFF2-40B4-BE49-F238E27FC236}">
                    <a16:creationId xmlns:a16="http://schemas.microsoft.com/office/drawing/2014/main" id="{8734658A-AA61-45D3-B11D-620976092E1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66">
                <a:extLst>
                  <a:ext uri="{FF2B5EF4-FFF2-40B4-BE49-F238E27FC236}">
                    <a16:creationId xmlns:a16="http://schemas.microsoft.com/office/drawing/2014/main" id="{B47BA1E0-C587-408F-8DC6-1DE41074D9E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67">
                <a:extLst>
                  <a:ext uri="{FF2B5EF4-FFF2-40B4-BE49-F238E27FC236}">
                    <a16:creationId xmlns:a16="http://schemas.microsoft.com/office/drawing/2014/main" id="{07309663-694C-4EF5-9006-0D63C779B26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68">
                <a:extLst>
                  <a:ext uri="{FF2B5EF4-FFF2-40B4-BE49-F238E27FC236}">
                    <a16:creationId xmlns:a16="http://schemas.microsoft.com/office/drawing/2014/main" id="{9B975225-FB61-4559-96A1-7653DA235B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2" name="Freeform 69">
                <a:extLst>
                  <a:ext uri="{FF2B5EF4-FFF2-40B4-BE49-F238E27FC236}">
                    <a16:creationId xmlns:a16="http://schemas.microsoft.com/office/drawing/2014/main" id="{D4D4F634-D42B-4331-BE7B-1C86FF85B1D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3" name="달 212">
                <a:extLst>
                  <a:ext uri="{FF2B5EF4-FFF2-40B4-BE49-F238E27FC236}">
                    <a16:creationId xmlns:a16="http://schemas.microsoft.com/office/drawing/2014/main" id="{69A09BBE-5385-4E5C-9C4A-1501AF11465A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4" name="달 213">
                <a:extLst>
                  <a:ext uri="{FF2B5EF4-FFF2-40B4-BE49-F238E27FC236}">
                    <a16:creationId xmlns:a16="http://schemas.microsoft.com/office/drawing/2014/main" id="{0E698F47-F7B8-4A3D-B493-BF0DADAE813B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49" name="자유형: 도형 248">
              <a:extLst>
                <a:ext uri="{FF2B5EF4-FFF2-40B4-BE49-F238E27FC236}">
                  <a16:creationId xmlns:a16="http://schemas.microsoft.com/office/drawing/2014/main" id="{2762D42F-B1F7-4CAA-8787-D57BB0702818}"/>
                </a:ext>
              </a:extLst>
            </p:cNvPr>
            <p:cNvSpPr/>
            <p:nvPr/>
          </p:nvSpPr>
          <p:spPr>
            <a:xfrm>
              <a:off x="4592948" y="3052784"/>
              <a:ext cx="3006106" cy="365421"/>
            </a:xfrm>
            <a:custGeom>
              <a:avLst/>
              <a:gdLst>
                <a:gd name="connsiteX0" fmla="*/ 3631279 w 4815855"/>
                <a:gd name="connsiteY0" fmla="*/ 494248 h 585414"/>
                <a:gd name="connsiteX1" fmla="*/ 3641434 w 4815855"/>
                <a:gd name="connsiteY1" fmla="*/ 495235 h 585414"/>
                <a:gd name="connsiteX2" fmla="*/ 3636477 w 4815855"/>
                <a:gd name="connsiteY2" fmla="*/ 494833 h 585414"/>
                <a:gd name="connsiteX3" fmla="*/ 3631279 w 4815855"/>
                <a:gd name="connsiteY3" fmla="*/ 494248 h 585414"/>
                <a:gd name="connsiteX4" fmla="*/ 0 w 4815855"/>
                <a:gd name="connsiteY4" fmla="*/ 0 h 585414"/>
                <a:gd name="connsiteX5" fmla="*/ 320210 w 4815855"/>
                <a:gd name="connsiteY5" fmla="*/ 4205 h 585414"/>
                <a:gd name="connsiteX6" fmla="*/ 695301 w 4815855"/>
                <a:gd name="connsiteY6" fmla="*/ 16528 h 585414"/>
                <a:gd name="connsiteX7" fmla="*/ 772939 w 4815855"/>
                <a:gd name="connsiteY7" fmla="*/ 51034 h 585414"/>
                <a:gd name="connsiteX8" fmla="*/ 1083490 w 4815855"/>
                <a:gd name="connsiteY8" fmla="*/ 42407 h 585414"/>
                <a:gd name="connsiteX9" fmla="*/ 1281898 w 4815855"/>
                <a:gd name="connsiteY9" fmla="*/ 59660 h 585414"/>
                <a:gd name="connsiteX10" fmla="*/ 1670087 w 4815855"/>
                <a:gd name="connsiteY10" fmla="*/ 128671 h 585414"/>
                <a:gd name="connsiteX11" fmla="*/ 2377452 w 4815855"/>
                <a:gd name="connsiteY11" fmla="*/ 163177 h 585414"/>
                <a:gd name="connsiteX12" fmla="*/ 3171082 w 4815855"/>
                <a:gd name="connsiteY12" fmla="*/ 180430 h 585414"/>
                <a:gd name="connsiteX13" fmla="*/ 3576524 w 4815855"/>
                <a:gd name="connsiteY13" fmla="*/ 206309 h 585414"/>
                <a:gd name="connsiteX14" fmla="*/ 3611030 w 4815855"/>
                <a:gd name="connsiteY14" fmla="*/ 214935 h 585414"/>
                <a:gd name="connsiteX15" fmla="*/ 4094109 w 4815855"/>
                <a:gd name="connsiteY15" fmla="*/ 206309 h 585414"/>
                <a:gd name="connsiteX16" fmla="*/ 4611694 w 4815855"/>
                <a:gd name="connsiteY16" fmla="*/ 232188 h 585414"/>
                <a:gd name="connsiteX17" fmla="*/ 4680706 w 4815855"/>
                <a:gd name="connsiteY17" fmla="*/ 258067 h 585414"/>
                <a:gd name="connsiteX18" fmla="*/ 4815855 w 4815855"/>
                <a:gd name="connsiteY18" fmla="*/ 262770 h 585414"/>
                <a:gd name="connsiteX19" fmla="*/ 4815855 w 4815855"/>
                <a:gd name="connsiteY19" fmla="*/ 585414 h 585414"/>
                <a:gd name="connsiteX20" fmla="*/ 4805454 w 4815855"/>
                <a:gd name="connsiteY20" fmla="*/ 584901 h 585414"/>
                <a:gd name="connsiteX21" fmla="*/ 4145868 w 4815855"/>
                <a:gd name="connsiteY21" fmla="*/ 551366 h 585414"/>
                <a:gd name="connsiteX22" fmla="*/ 3651269 w 4815855"/>
                <a:gd name="connsiteY22" fmla="*/ 496190 h 585414"/>
                <a:gd name="connsiteX23" fmla="*/ 3641434 w 4815855"/>
                <a:gd name="connsiteY23" fmla="*/ 495235 h 585414"/>
                <a:gd name="connsiteX24" fmla="*/ 3689879 w 4815855"/>
                <a:gd name="connsiteY24" fmla="*/ 499155 h 585414"/>
                <a:gd name="connsiteX25" fmla="*/ 3283226 w 4815855"/>
                <a:gd name="connsiteY25" fmla="*/ 396090 h 585414"/>
                <a:gd name="connsiteX26" fmla="*/ 2541356 w 4815855"/>
                <a:gd name="connsiteY26" fmla="*/ 327079 h 585414"/>
                <a:gd name="connsiteX27" fmla="*/ 2317067 w 4815855"/>
                <a:gd name="connsiteY27" fmla="*/ 309826 h 585414"/>
                <a:gd name="connsiteX28" fmla="*/ 2015144 w 4815855"/>
                <a:gd name="connsiteY28" fmla="*/ 301200 h 585414"/>
                <a:gd name="connsiteX29" fmla="*/ 1851242 w 4815855"/>
                <a:gd name="connsiteY29" fmla="*/ 292573 h 585414"/>
                <a:gd name="connsiteX30" fmla="*/ 1566571 w 4815855"/>
                <a:gd name="connsiteY30" fmla="*/ 258067 h 585414"/>
                <a:gd name="connsiteX31" fmla="*/ 781565 w 4815855"/>
                <a:gd name="connsiteY31" fmla="*/ 189056 h 585414"/>
                <a:gd name="connsiteX32" fmla="*/ 3556 w 4815855"/>
                <a:gd name="connsiteY32" fmla="*/ 194786 h 585414"/>
                <a:gd name="connsiteX33" fmla="*/ 0 w 4815855"/>
                <a:gd name="connsiteY33" fmla="*/ 194484 h 585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15855" h="585414">
                  <a:moveTo>
                    <a:pt x="3631279" y="494248"/>
                  </a:moveTo>
                  <a:lnTo>
                    <a:pt x="3641434" y="495235"/>
                  </a:lnTo>
                  <a:lnTo>
                    <a:pt x="3636477" y="494833"/>
                  </a:lnTo>
                  <a:cubicBezTo>
                    <a:pt x="3631452" y="494340"/>
                    <a:pt x="3629266" y="494084"/>
                    <a:pt x="3631279" y="494248"/>
                  </a:cubicBezTo>
                  <a:close/>
                  <a:moveTo>
                    <a:pt x="0" y="0"/>
                  </a:moveTo>
                  <a:lnTo>
                    <a:pt x="320210" y="4205"/>
                  </a:lnTo>
                  <a:cubicBezTo>
                    <a:pt x="445346" y="5848"/>
                    <a:pt x="570429" y="8724"/>
                    <a:pt x="695301" y="16528"/>
                  </a:cubicBezTo>
                  <a:cubicBezTo>
                    <a:pt x="723566" y="18295"/>
                    <a:pt x="744681" y="49150"/>
                    <a:pt x="772939" y="51034"/>
                  </a:cubicBezTo>
                  <a:cubicBezTo>
                    <a:pt x="876267" y="57922"/>
                    <a:pt x="979973" y="45283"/>
                    <a:pt x="1083490" y="42407"/>
                  </a:cubicBezTo>
                  <a:cubicBezTo>
                    <a:pt x="1149626" y="48158"/>
                    <a:pt x="1216297" y="49481"/>
                    <a:pt x="1281898" y="59660"/>
                  </a:cubicBezTo>
                  <a:cubicBezTo>
                    <a:pt x="1501196" y="93689"/>
                    <a:pt x="1512942" y="118849"/>
                    <a:pt x="1670087" y="128671"/>
                  </a:cubicBezTo>
                  <a:cubicBezTo>
                    <a:pt x="1784105" y="135797"/>
                    <a:pt x="2282431" y="160382"/>
                    <a:pt x="2377452" y="163177"/>
                  </a:cubicBezTo>
                  <a:lnTo>
                    <a:pt x="3171082" y="180430"/>
                  </a:lnTo>
                  <a:lnTo>
                    <a:pt x="3576524" y="206309"/>
                  </a:lnTo>
                  <a:cubicBezTo>
                    <a:pt x="3588344" y="207236"/>
                    <a:pt x="3599175" y="214935"/>
                    <a:pt x="3611030" y="214935"/>
                  </a:cubicBezTo>
                  <a:cubicBezTo>
                    <a:pt x="3772082" y="214935"/>
                    <a:pt x="3933085" y="209184"/>
                    <a:pt x="4094109" y="206309"/>
                  </a:cubicBezTo>
                  <a:cubicBezTo>
                    <a:pt x="4209429" y="209426"/>
                    <a:pt x="4475802" y="210270"/>
                    <a:pt x="4611694" y="232188"/>
                  </a:cubicBezTo>
                  <a:cubicBezTo>
                    <a:pt x="4635949" y="236100"/>
                    <a:pt x="4656206" y="256252"/>
                    <a:pt x="4680706" y="258067"/>
                  </a:cubicBezTo>
                  <a:lnTo>
                    <a:pt x="4815855" y="262770"/>
                  </a:lnTo>
                  <a:lnTo>
                    <a:pt x="4815855" y="585414"/>
                  </a:lnTo>
                  <a:lnTo>
                    <a:pt x="4805454" y="584901"/>
                  </a:lnTo>
                  <a:cubicBezTo>
                    <a:pt x="3967906" y="542004"/>
                    <a:pt x="5061721" y="572664"/>
                    <a:pt x="4145868" y="551366"/>
                  </a:cubicBezTo>
                  <a:cubicBezTo>
                    <a:pt x="3834258" y="515411"/>
                    <a:pt x="3698329" y="500955"/>
                    <a:pt x="3651269" y="496190"/>
                  </a:cubicBezTo>
                  <a:lnTo>
                    <a:pt x="3641434" y="495235"/>
                  </a:lnTo>
                  <a:lnTo>
                    <a:pt x="3689879" y="499155"/>
                  </a:lnTo>
                  <a:cubicBezTo>
                    <a:pt x="3777605" y="504767"/>
                    <a:pt x="3873554" y="501904"/>
                    <a:pt x="3283226" y="396090"/>
                  </a:cubicBezTo>
                  <a:cubicBezTo>
                    <a:pt x="2939655" y="334506"/>
                    <a:pt x="2837236" y="337646"/>
                    <a:pt x="2541356" y="327079"/>
                  </a:cubicBezTo>
                  <a:cubicBezTo>
                    <a:pt x="2466593" y="321328"/>
                    <a:pt x="2391961" y="313509"/>
                    <a:pt x="2317067" y="309826"/>
                  </a:cubicBezTo>
                  <a:cubicBezTo>
                    <a:pt x="2216506" y="304880"/>
                    <a:pt x="2115757" y="304926"/>
                    <a:pt x="2015144" y="301200"/>
                  </a:cubicBezTo>
                  <a:cubicBezTo>
                    <a:pt x="1960472" y="299175"/>
                    <a:pt x="1905875" y="295449"/>
                    <a:pt x="1851242" y="292573"/>
                  </a:cubicBezTo>
                  <a:cubicBezTo>
                    <a:pt x="1756350" y="281071"/>
                    <a:pt x="1661802" y="266277"/>
                    <a:pt x="1566571" y="258067"/>
                  </a:cubicBezTo>
                  <a:cubicBezTo>
                    <a:pt x="764076" y="188887"/>
                    <a:pt x="1088947" y="265902"/>
                    <a:pt x="781565" y="189056"/>
                  </a:cubicBezTo>
                  <a:cubicBezTo>
                    <a:pt x="717553" y="190220"/>
                    <a:pt x="209121" y="204482"/>
                    <a:pt x="3556" y="194786"/>
                  </a:cubicBezTo>
                  <a:lnTo>
                    <a:pt x="0" y="194484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247">
              <a:extLst>
                <a:ext uri="{FF2B5EF4-FFF2-40B4-BE49-F238E27FC236}">
                  <a16:creationId xmlns:a16="http://schemas.microsoft.com/office/drawing/2014/main" id="{CFD6FC19-0016-4E6A-B38C-AFC51B636322}"/>
                </a:ext>
              </a:extLst>
            </p:cNvPr>
            <p:cNvSpPr/>
            <p:nvPr/>
          </p:nvSpPr>
          <p:spPr>
            <a:xfrm>
              <a:off x="4601510" y="3052896"/>
              <a:ext cx="2997544" cy="365309"/>
            </a:xfrm>
            <a:custGeom>
              <a:avLst/>
              <a:gdLst>
                <a:gd name="connsiteX0" fmla="*/ 3617562 w 4802138"/>
                <a:gd name="connsiteY0" fmla="*/ 494068 h 585234"/>
                <a:gd name="connsiteX1" fmla="*/ 3627717 w 4802138"/>
                <a:gd name="connsiteY1" fmla="*/ 495055 h 585234"/>
                <a:gd name="connsiteX2" fmla="*/ 3622760 w 4802138"/>
                <a:gd name="connsiteY2" fmla="*/ 494653 h 585234"/>
                <a:gd name="connsiteX3" fmla="*/ 3617562 w 4802138"/>
                <a:gd name="connsiteY3" fmla="*/ 494068 h 585234"/>
                <a:gd name="connsiteX4" fmla="*/ 0 w 4802138"/>
                <a:gd name="connsiteY4" fmla="*/ 0 h 585234"/>
                <a:gd name="connsiteX5" fmla="*/ 306493 w 4802138"/>
                <a:gd name="connsiteY5" fmla="*/ 4025 h 585234"/>
                <a:gd name="connsiteX6" fmla="*/ 681584 w 4802138"/>
                <a:gd name="connsiteY6" fmla="*/ 16348 h 585234"/>
                <a:gd name="connsiteX7" fmla="*/ 759222 w 4802138"/>
                <a:gd name="connsiteY7" fmla="*/ 50854 h 585234"/>
                <a:gd name="connsiteX8" fmla="*/ 1069773 w 4802138"/>
                <a:gd name="connsiteY8" fmla="*/ 42227 h 585234"/>
                <a:gd name="connsiteX9" fmla="*/ 1268181 w 4802138"/>
                <a:gd name="connsiteY9" fmla="*/ 59480 h 585234"/>
                <a:gd name="connsiteX10" fmla="*/ 1656370 w 4802138"/>
                <a:gd name="connsiteY10" fmla="*/ 128491 h 585234"/>
                <a:gd name="connsiteX11" fmla="*/ 2363735 w 4802138"/>
                <a:gd name="connsiteY11" fmla="*/ 162997 h 585234"/>
                <a:gd name="connsiteX12" fmla="*/ 3157365 w 4802138"/>
                <a:gd name="connsiteY12" fmla="*/ 180250 h 585234"/>
                <a:gd name="connsiteX13" fmla="*/ 3562807 w 4802138"/>
                <a:gd name="connsiteY13" fmla="*/ 206129 h 585234"/>
                <a:gd name="connsiteX14" fmla="*/ 3597314 w 4802138"/>
                <a:gd name="connsiteY14" fmla="*/ 214755 h 585234"/>
                <a:gd name="connsiteX15" fmla="*/ 4080392 w 4802138"/>
                <a:gd name="connsiteY15" fmla="*/ 206129 h 585234"/>
                <a:gd name="connsiteX16" fmla="*/ 4597977 w 4802138"/>
                <a:gd name="connsiteY16" fmla="*/ 232008 h 585234"/>
                <a:gd name="connsiteX17" fmla="*/ 4666989 w 4802138"/>
                <a:gd name="connsiteY17" fmla="*/ 257887 h 585234"/>
                <a:gd name="connsiteX18" fmla="*/ 4802138 w 4802138"/>
                <a:gd name="connsiteY18" fmla="*/ 262590 h 585234"/>
                <a:gd name="connsiteX19" fmla="*/ 4802138 w 4802138"/>
                <a:gd name="connsiteY19" fmla="*/ 585234 h 585234"/>
                <a:gd name="connsiteX20" fmla="*/ 4791737 w 4802138"/>
                <a:gd name="connsiteY20" fmla="*/ 584721 h 585234"/>
                <a:gd name="connsiteX21" fmla="*/ 4132150 w 4802138"/>
                <a:gd name="connsiteY21" fmla="*/ 551186 h 585234"/>
                <a:gd name="connsiteX22" fmla="*/ 3637551 w 4802138"/>
                <a:gd name="connsiteY22" fmla="*/ 496010 h 585234"/>
                <a:gd name="connsiteX23" fmla="*/ 3627717 w 4802138"/>
                <a:gd name="connsiteY23" fmla="*/ 495055 h 585234"/>
                <a:gd name="connsiteX24" fmla="*/ 3676161 w 4802138"/>
                <a:gd name="connsiteY24" fmla="*/ 498975 h 585234"/>
                <a:gd name="connsiteX25" fmla="*/ 3269510 w 4802138"/>
                <a:gd name="connsiteY25" fmla="*/ 395910 h 585234"/>
                <a:gd name="connsiteX26" fmla="*/ 2527638 w 4802138"/>
                <a:gd name="connsiteY26" fmla="*/ 326899 h 585234"/>
                <a:gd name="connsiteX27" fmla="*/ 2303350 w 4802138"/>
                <a:gd name="connsiteY27" fmla="*/ 309646 h 585234"/>
                <a:gd name="connsiteX28" fmla="*/ 2001427 w 4802138"/>
                <a:gd name="connsiteY28" fmla="*/ 301020 h 585234"/>
                <a:gd name="connsiteX29" fmla="*/ 1837525 w 4802138"/>
                <a:gd name="connsiteY29" fmla="*/ 292393 h 585234"/>
                <a:gd name="connsiteX30" fmla="*/ 1552853 w 4802138"/>
                <a:gd name="connsiteY30" fmla="*/ 257887 h 585234"/>
                <a:gd name="connsiteX31" fmla="*/ 767848 w 4802138"/>
                <a:gd name="connsiteY31" fmla="*/ 188876 h 585234"/>
                <a:gd name="connsiteX32" fmla="*/ 94302 w 4802138"/>
                <a:gd name="connsiteY32" fmla="*/ 197403 h 585234"/>
                <a:gd name="connsiteX33" fmla="*/ 0 w 4802138"/>
                <a:gd name="connsiteY33" fmla="*/ 194878 h 585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02138" h="585234">
                  <a:moveTo>
                    <a:pt x="3617562" y="494068"/>
                  </a:moveTo>
                  <a:lnTo>
                    <a:pt x="3627717" y="495055"/>
                  </a:lnTo>
                  <a:lnTo>
                    <a:pt x="3622760" y="494653"/>
                  </a:lnTo>
                  <a:cubicBezTo>
                    <a:pt x="3617734" y="494160"/>
                    <a:pt x="3615549" y="493904"/>
                    <a:pt x="3617562" y="494068"/>
                  </a:cubicBezTo>
                  <a:close/>
                  <a:moveTo>
                    <a:pt x="0" y="0"/>
                  </a:moveTo>
                  <a:lnTo>
                    <a:pt x="306493" y="4025"/>
                  </a:lnTo>
                  <a:cubicBezTo>
                    <a:pt x="431629" y="5668"/>
                    <a:pt x="556712" y="8544"/>
                    <a:pt x="681584" y="16348"/>
                  </a:cubicBezTo>
                  <a:cubicBezTo>
                    <a:pt x="709849" y="18115"/>
                    <a:pt x="730964" y="48970"/>
                    <a:pt x="759222" y="50854"/>
                  </a:cubicBezTo>
                  <a:cubicBezTo>
                    <a:pt x="862550" y="57742"/>
                    <a:pt x="966256" y="45103"/>
                    <a:pt x="1069773" y="42227"/>
                  </a:cubicBezTo>
                  <a:cubicBezTo>
                    <a:pt x="1135909" y="47978"/>
                    <a:pt x="1202580" y="49301"/>
                    <a:pt x="1268181" y="59480"/>
                  </a:cubicBezTo>
                  <a:cubicBezTo>
                    <a:pt x="1487479" y="93509"/>
                    <a:pt x="1499224" y="118669"/>
                    <a:pt x="1656370" y="128491"/>
                  </a:cubicBezTo>
                  <a:cubicBezTo>
                    <a:pt x="1770388" y="135617"/>
                    <a:pt x="2268714" y="160202"/>
                    <a:pt x="2363735" y="162997"/>
                  </a:cubicBezTo>
                  <a:lnTo>
                    <a:pt x="3157365" y="180250"/>
                  </a:lnTo>
                  <a:lnTo>
                    <a:pt x="3562807" y="206129"/>
                  </a:lnTo>
                  <a:cubicBezTo>
                    <a:pt x="3574628" y="207056"/>
                    <a:pt x="3585458" y="214755"/>
                    <a:pt x="3597314" y="214755"/>
                  </a:cubicBezTo>
                  <a:cubicBezTo>
                    <a:pt x="3758365" y="214755"/>
                    <a:pt x="3919368" y="209004"/>
                    <a:pt x="4080392" y="206129"/>
                  </a:cubicBezTo>
                  <a:cubicBezTo>
                    <a:pt x="4195712" y="209246"/>
                    <a:pt x="4462085" y="210090"/>
                    <a:pt x="4597977" y="232008"/>
                  </a:cubicBezTo>
                  <a:cubicBezTo>
                    <a:pt x="4622232" y="235920"/>
                    <a:pt x="4642488" y="256072"/>
                    <a:pt x="4666989" y="257887"/>
                  </a:cubicBezTo>
                  <a:lnTo>
                    <a:pt x="4802138" y="262590"/>
                  </a:lnTo>
                  <a:lnTo>
                    <a:pt x="4802138" y="585234"/>
                  </a:lnTo>
                  <a:lnTo>
                    <a:pt x="4791737" y="584721"/>
                  </a:lnTo>
                  <a:cubicBezTo>
                    <a:pt x="3954189" y="541824"/>
                    <a:pt x="5048004" y="572484"/>
                    <a:pt x="4132150" y="551186"/>
                  </a:cubicBezTo>
                  <a:cubicBezTo>
                    <a:pt x="3820541" y="515231"/>
                    <a:pt x="3684612" y="500775"/>
                    <a:pt x="3637551" y="496010"/>
                  </a:cubicBezTo>
                  <a:lnTo>
                    <a:pt x="3627717" y="495055"/>
                  </a:lnTo>
                  <a:lnTo>
                    <a:pt x="3676161" y="498975"/>
                  </a:lnTo>
                  <a:cubicBezTo>
                    <a:pt x="3763888" y="504587"/>
                    <a:pt x="3859837" y="501724"/>
                    <a:pt x="3269510" y="395910"/>
                  </a:cubicBezTo>
                  <a:cubicBezTo>
                    <a:pt x="2925938" y="334326"/>
                    <a:pt x="2823519" y="337466"/>
                    <a:pt x="2527638" y="326899"/>
                  </a:cubicBezTo>
                  <a:cubicBezTo>
                    <a:pt x="2452876" y="321148"/>
                    <a:pt x="2378244" y="313329"/>
                    <a:pt x="2303350" y="309646"/>
                  </a:cubicBezTo>
                  <a:cubicBezTo>
                    <a:pt x="2202789" y="304700"/>
                    <a:pt x="2102040" y="304746"/>
                    <a:pt x="2001427" y="301020"/>
                  </a:cubicBezTo>
                  <a:cubicBezTo>
                    <a:pt x="1946755" y="298995"/>
                    <a:pt x="1892158" y="295269"/>
                    <a:pt x="1837525" y="292393"/>
                  </a:cubicBezTo>
                  <a:cubicBezTo>
                    <a:pt x="1742633" y="280891"/>
                    <a:pt x="1648085" y="266097"/>
                    <a:pt x="1552853" y="257887"/>
                  </a:cubicBezTo>
                  <a:cubicBezTo>
                    <a:pt x="750359" y="188707"/>
                    <a:pt x="1075230" y="265722"/>
                    <a:pt x="767848" y="188876"/>
                  </a:cubicBezTo>
                  <a:cubicBezTo>
                    <a:pt x="712981" y="189874"/>
                    <a:pt x="331601" y="200494"/>
                    <a:pt x="94302" y="197403"/>
                  </a:cubicBezTo>
                  <a:lnTo>
                    <a:pt x="0" y="194878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8" name="자유형: 도형 217">
              <a:extLst>
                <a:ext uri="{FF2B5EF4-FFF2-40B4-BE49-F238E27FC236}">
                  <a16:creationId xmlns:a16="http://schemas.microsoft.com/office/drawing/2014/main" id="{AC898866-B247-48CE-A4BA-230218273514}"/>
                </a:ext>
              </a:extLst>
            </p:cNvPr>
            <p:cNvSpPr/>
            <p:nvPr/>
          </p:nvSpPr>
          <p:spPr>
            <a:xfrm>
              <a:off x="7142288" y="2617798"/>
              <a:ext cx="400337" cy="45583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9" name="그룹 218">
              <a:extLst>
                <a:ext uri="{FF2B5EF4-FFF2-40B4-BE49-F238E27FC236}">
                  <a16:creationId xmlns:a16="http://schemas.microsoft.com/office/drawing/2014/main" id="{89E0E195-BB48-4BD3-BC79-55F83FAE807C}"/>
                </a:ext>
              </a:extLst>
            </p:cNvPr>
            <p:cNvGrpSpPr/>
            <p:nvPr/>
          </p:nvGrpSpPr>
          <p:grpSpPr>
            <a:xfrm>
              <a:off x="7144700" y="2515418"/>
              <a:ext cx="395852" cy="129509"/>
              <a:chOff x="11532977" y="233581"/>
              <a:chExt cx="634164" cy="207477"/>
            </a:xfrm>
          </p:grpSpPr>
          <p:sp>
            <p:nvSpPr>
              <p:cNvPr id="220" name="Freeform 9">
                <a:extLst>
                  <a:ext uri="{FF2B5EF4-FFF2-40B4-BE49-F238E27FC236}">
                    <a16:creationId xmlns:a16="http://schemas.microsoft.com/office/drawing/2014/main" id="{B5CA9143-015A-4F1F-824C-029A3E2353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1" name="Freeform 12">
                <a:extLst>
                  <a:ext uri="{FF2B5EF4-FFF2-40B4-BE49-F238E27FC236}">
                    <a16:creationId xmlns:a16="http://schemas.microsoft.com/office/drawing/2014/main" id="{63434D0E-D7D4-44C4-B3E2-FCC74A53741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2" name="Freeform 13">
                <a:extLst>
                  <a:ext uri="{FF2B5EF4-FFF2-40B4-BE49-F238E27FC236}">
                    <a16:creationId xmlns:a16="http://schemas.microsoft.com/office/drawing/2014/main" id="{132313D5-1997-4128-ADAF-2080A7042E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3" name="Freeform 16">
                <a:extLst>
                  <a:ext uri="{FF2B5EF4-FFF2-40B4-BE49-F238E27FC236}">
                    <a16:creationId xmlns:a16="http://schemas.microsoft.com/office/drawing/2014/main" id="{3413C48D-15B0-4D13-8404-9E353F71AD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4" name="Freeform 33">
                <a:extLst>
                  <a:ext uri="{FF2B5EF4-FFF2-40B4-BE49-F238E27FC236}">
                    <a16:creationId xmlns:a16="http://schemas.microsoft.com/office/drawing/2014/main" id="{0AD19623-F294-4644-8FAF-CE0A0FA08A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5" name="Freeform 34">
                <a:extLst>
                  <a:ext uri="{FF2B5EF4-FFF2-40B4-BE49-F238E27FC236}">
                    <a16:creationId xmlns:a16="http://schemas.microsoft.com/office/drawing/2014/main" id="{A866E97B-1817-4374-B85D-3972815FEE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6" name="Freeform 35">
                <a:extLst>
                  <a:ext uri="{FF2B5EF4-FFF2-40B4-BE49-F238E27FC236}">
                    <a16:creationId xmlns:a16="http://schemas.microsoft.com/office/drawing/2014/main" id="{8AE0D68E-9145-497B-8C15-285DE3FC31D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7" name="Freeform 36">
                <a:extLst>
                  <a:ext uri="{FF2B5EF4-FFF2-40B4-BE49-F238E27FC236}">
                    <a16:creationId xmlns:a16="http://schemas.microsoft.com/office/drawing/2014/main" id="{74EA3132-0176-4E86-8427-5FBA07D53D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8" name="Freeform 37">
                <a:extLst>
                  <a:ext uri="{FF2B5EF4-FFF2-40B4-BE49-F238E27FC236}">
                    <a16:creationId xmlns:a16="http://schemas.microsoft.com/office/drawing/2014/main" id="{CD9C2BF4-2E56-4574-A647-83B1B49A95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9" name="Freeform 50">
                <a:extLst>
                  <a:ext uri="{FF2B5EF4-FFF2-40B4-BE49-F238E27FC236}">
                    <a16:creationId xmlns:a16="http://schemas.microsoft.com/office/drawing/2014/main" id="{24888E72-29E4-4206-91D6-808AF53DB2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0" name="Freeform 51">
                <a:extLst>
                  <a:ext uri="{FF2B5EF4-FFF2-40B4-BE49-F238E27FC236}">
                    <a16:creationId xmlns:a16="http://schemas.microsoft.com/office/drawing/2014/main" id="{3AD22550-9C4B-41F7-BAC9-38ADF350E0E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1" name="Freeform 52">
                <a:extLst>
                  <a:ext uri="{FF2B5EF4-FFF2-40B4-BE49-F238E27FC236}">
                    <a16:creationId xmlns:a16="http://schemas.microsoft.com/office/drawing/2014/main" id="{74199760-1ABC-4B10-B5E0-DEF9B214E15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2" name="Freeform 53">
                <a:extLst>
                  <a:ext uri="{FF2B5EF4-FFF2-40B4-BE49-F238E27FC236}">
                    <a16:creationId xmlns:a16="http://schemas.microsoft.com/office/drawing/2014/main" id="{95C3CD3C-BD2A-4990-BFD3-C1FAE04AC3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3" name="Freeform 54">
                <a:extLst>
                  <a:ext uri="{FF2B5EF4-FFF2-40B4-BE49-F238E27FC236}">
                    <a16:creationId xmlns:a16="http://schemas.microsoft.com/office/drawing/2014/main" id="{5D642AA6-497B-45B2-9241-885E398CAA5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4" name="Freeform 55">
                <a:extLst>
                  <a:ext uri="{FF2B5EF4-FFF2-40B4-BE49-F238E27FC236}">
                    <a16:creationId xmlns:a16="http://schemas.microsoft.com/office/drawing/2014/main" id="{0927CDD7-4DDD-4AD7-B6EE-3B48FAFF2B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5" name="Freeform 56">
                <a:extLst>
                  <a:ext uri="{FF2B5EF4-FFF2-40B4-BE49-F238E27FC236}">
                    <a16:creationId xmlns:a16="http://schemas.microsoft.com/office/drawing/2014/main" id="{E2B48B06-9E92-43AC-98A4-F4BBCBB2B8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6" name="Freeform 57">
                <a:extLst>
                  <a:ext uri="{FF2B5EF4-FFF2-40B4-BE49-F238E27FC236}">
                    <a16:creationId xmlns:a16="http://schemas.microsoft.com/office/drawing/2014/main" id="{8D7D5EBB-486D-45C1-B6E2-95FAFADAA6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7" name="Freeform 58">
                <a:extLst>
                  <a:ext uri="{FF2B5EF4-FFF2-40B4-BE49-F238E27FC236}">
                    <a16:creationId xmlns:a16="http://schemas.microsoft.com/office/drawing/2014/main" id="{941730ED-CAB0-4DC4-838E-E3A3D6904B8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8" name="Freeform 59">
                <a:extLst>
                  <a:ext uri="{FF2B5EF4-FFF2-40B4-BE49-F238E27FC236}">
                    <a16:creationId xmlns:a16="http://schemas.microsoft.com/office/drawing/2014/main" id="{F6D47174-95CF-4A29-BE3D-1E81B7D83D5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9" name="Freeform 62">
                <a:extLst>
                  <a:ext uri="{FF2B5EF4-FFF2-40B4-BE49-F238E27FC236}">
                    <a16:creationId xmlns:a16="http://schemas.microsoft.com/office/drawing/2014/main" id="{2163826F-B7B7-4FFE-94DA-A80D9496708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63">
                <a:extLst>
                  <a:ext uri="{FF2B5EF4-FFF2-40B4-BE49-F238E27FC236}">
                    <a16:creationId xmlns:a16="http://schemas.microsoft.com/office/drawing/2014/main" id="{784496F7-6EFC-4E51-8055-13D0C069C74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64">
                <a:extLst>
                  <a:ext uri="{FF2B5EF4-FFF2-40B4-BE49-F238E27FC236}">
                    <a16:creationId xmlns:a16="http://schemas.microsoft.com/office/drawing/2014/main" id="{1A8655DF-423D-402B-A81C-7CE8DDFA6CE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65">
                <a:extLst>
                  <a:ext uri="{FF2B5EF4-FFF2-40B4-BE49-F238E27FC236}">
                    <a16:creationId xmlns:a16="http://schemas.microsoft.com/office/drawing/2014/main" id="{F651C060-7AA1-4137-B3B7-D4F8F25E018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66">
                <a:extLst>
                  <a:ext uri="{FF2B5EF4-FFF2-40B4-BE49-F238E27FC236}">
                    <a16:creationId xmlns:a16="http://schemas.microsoft.com/office/drawing/2014/main" id="{3BB7C0CB-36C9-4AEF-BDEA-770BB257E6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67">
                <a:extLst>
                  <a:ext uri="{FF2B5EF4-FFF2-40B4-BE49-F238E27FC236}">
                    <a16:creationId xmlns:a16="http://schemas.microsoft.com/office/drawing/2014/main" id="{4B258AE7-7076-40D0-B707-8F20C43792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5" name="Freeform 69">
                <a:extLst>
                  <a:ext uri="{FF2B5EF4-FFF2-40B4-BE49-F238E27FC236}">
                    <a16:creationId xmlns:a16="http://schemas.microsoft.com/office/drawing/2014/main" id="{962F3C74-3958-456A-B844-A297393AF1E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50" name="직사각형 249">
              <a:extLst>
                <a:ext uri="{FF2B5EF4-FFF2-40B4-BE49-F238E27FC236}">
                  <a16:creationId xmlns:a16="http://schemas.microsoft.com/office/drawing/2014/main" id="{496CEB1E-E0ED-424D-901E-BD62EA7CC380}"/>
                </a:ext>
              </a:extLst>
            </p:cNvPr>
            <p:cNvSpPr/>
            <p:nvPr/>
          </p:nvSpPr>
          <p:spPr>
            <a:xfrm>
              <a:off x="4592947" y="3187479"/>
              <a:ext cx="3006106" cy="998428"/>
            </a:xfrm>
            <a:custGeom>
              <a:avLst/>
              <a:gdLst>
                <a:gd name="connsiteX0" fmla="*/ 0 w 4815855"/>
                <a:gd name="connsiteY0" fmla="*/ 0 h 3081628"/>
                <a:gd name="connsiteX1" fmla="*/ 4815855 w 4815855"/>
                <a:gd name="connsiteY1" fmla="*/ 0 h 3081628"/>
                <a:gd name="connsiteX2" fmla="*/ 4815855 w 4815855"/>
                <a:gd name="connsiteY2" fmla="*/ 3081628 h 3081628"/>
                <a:gd name="connsiteX3" fmla="*/ 0 w 4815855"/>
                <a:gd name="connsiteY3" fmla="*/ 3081628 h 3081628"/>
                <a:gd name="connsiteX4" fmla="*/ 0 w 4815855"/>
                <a:gd name="connsiteY4" fmla="*/ 0 h 3081628"/>
                <a:gd name="connsiteX0" fmla="*/ 0 w 4815855"/>
                <a:gd name="connsiteY0" fmla="*/ 0 h 3154653"/>
                <a:gd name="connsiteX1" fmla="*/ 4815855 w 4815855"/>
                <a:gd name="connsiteY1" fmla="*/ 73025 h 3154653"/>
                <a:gd name="connsiteX2" fmla="*/ 4815855 w 4815855"/>
                <a:gd name="connsiteY2" fmla="*/ 3154653 h 3154653"/>
                <a:gd name="connsiteX3" fmla="*/ 0 w 4815855"/>
                <a:gd name="connsiteY3" fmla="*/ 3154653 h 3154653"/>
                <a:gd name="connsiteX4" fmla="*/ 0 w 4815855"/>
                <a:gd name="connsiteY4" fmla="*/ 0 h 3154653"/>
                <a:gd name="connsiteX0" fmla="*/ 0 w 4815855"/>
                <a:gd name="connsiteY0" fmla="*/ 0 h 3202278"/>
                <a:gd name="connsiteX1" fmla="*/ 4815855 w 4815855"/>
                <a:gd name="connsiteY1" fmla="*/ 120650 h 3202278"/>
                <a:gd name="connsiteX2" fmla="*/ 4815855 w 4815855"/>
                <a:gd name="connsiteY2" fmla="*/ 3202278 h 3202278"/>
                <a:gd name="connsiteX3" fmla="*/ 0 w 4815855"/>
                <a:gd name="connsiteY3" fmla="*/ 3202278 h 3202278"/>
                <a:gd name="connsiteX4" fmla="*/ 0 w 4815855"/>
                <a:gd name="connsiteY4" fmla="*/ 0 h 320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5855" h="3202278">
                  <a:moveTo>
                    <a:pt x="0" y="0"/>
                  </a:moveTo>
                  <a:lnTo>
                    <a:pt x="4815855" y="120650"/>
                  </a:lnTo>
                  <a:lnTo>
                    <a:pt x="4815855" y="3202278"/>
                  </a:lnTo>
                  <a:lnTo>
                    <a:pt x="0" y="3202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ko-KR" altLang="en-US" sz="48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258" name="자유형: 도형 257">
              <a:extLst>
                <a:ext uri="{FF2B5EF4-FFF2-40B4-BE49-F238E27FC236}">
                  <a16:creationId xmlns:a16="http://schemas.microsoft.com/office/drawing/2014/main" id="{840835BF-2AF5-4CC1-96EA-379BD5306BA0}"/>
                </a:ext>
              </a:extLst>
            </p:cNvPr>
            <p:cNvSpPr/>
            <p:nvPr/>
          </p:nvSpPr>
          <p:spPr>
            <a:xfrm>
              <a:off x="6280608" y="2425527"/>
              <a:ext cx="197991" cy="168793"/>
            </a:xfrm>
            <a:custGeom>
              <a:avLst/>
              <a:gdLst>
                <a:gd name="connsiteX0" fmla="*/ 757021 w 1096060"/>
                <a:gd name="connsiteY0" fmla="*/ 0 h 934420"/>
                <a:gd name="connsiteX1" fmla="*/ 846891 w 1096060"/>
                <a:gd name="connsiteY1" fmla="*/ 48780 h 934420"/>
                <a:gd name="connsiteX2" fmla="*/ 1096060 w 1096060"/>
                <a:gd name="connsiteY2" fmla="*/ 517411 h 934420"/>
                <a:gd name="connsiteX3" fmla="*/ 930532 w 1096060"/>
                <a:gd name="connsiteY3" fmla="*/ 917033 h 934420"/>
                <a:gd name="connsiteX4" fmla="*/ 909458 w 1096060"/>
                <a:gd name="connsiteY4" fmla="*/ 934420 h 934420"/>
                <a:gd name="connsiteX5" fmla="*/ 149653 w 1096060"/>
                <a:gd name="connsiteY5" fmla="*/ 934420 h 934420"/>
                <a:gd name="connsiteX6" fmla="*/ 94813 w 1096060"/>
                <a:gd name="connsiteY6" fmla="*/ 876899 h 934420"/>
                <a:gd name="connsiteX7" fmla="*/ 10173 w 1096060"/>
                <a:gd name="connsiteY7" fmla="*/ 737393 h 934420"/>
                <a:gd name="connsiteX8" fmla="*/ 0 w 1096060"/>
                <a:gd name="connsiteY8" fmla="*/ 704623 h 934420"/>
                <a:gd name="connsiteX9" fmla="*/ 6128 w 1096060"/>
                <a:gd name="connsiteY9" fmla="*/ 707949 h 934420"/>
                <a:gd name="connsiteX10" fmla="*/ 226110 w 1096060"/>
                <a:gd name="connsiteY10" fmla="*/ 752361 h 934420"/>
                <a:gd name="connsiteX11" fmla="*/ 791260 w 1096060"/>
                <a:gd name="connsiteY11" fmla="*/ 187211 h 934420"/>
                <a:gd name="connsiteX12" fmla="*/ 779778 w 1096060"/>
                <a:gd name="connsiteY12" fmla="*/ 73314 h 934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060" h="934420">
                  <a:moveTo>
                    <a:pt x="757021" y="0"/>
                  </a:moveTo>
                  <a:lnTo>
                    <a:pt x="846891" y="48780"/>
                  </a:lnTo>
                  <a:cubicBezTo>
                    <a:pt x="997222" y="150341"/>
                    <a:pt x="1096060" y="322334"/>
                    <a:pt x="1096060" y="517411"/>
                  </a:cubicBezTo>
                  <a:cubicBezTo>
                    <a:pt x="1096060" y="673473"/>
                    <a:pt x="1032804" y="814761"/>
                    <a:pt x="930532" y="917033"/>
                  </a:cubicBezTo>
                  <a:lnTo>
                    <a:pt x="909458" y="934420"/>
                  </a:lnTo>
                  <a:lnTo>
                    <a:pt x="149653" y="934420"/>
                  </a:lnTo>
                  <a:lnTo>
                    <a:pt x="94813" y="876899"/>
                  </a:lnTo>
                  <a:cubicBezTo>
                    <a:pt x="60261" y="835031"/>
                    <a:pt x="31622" y="788103"/>
                    <a:pt x="10173" y="737393"/>
                  </a:cubicBezTo>
                  <a:lnTo>
                    <a:pt x="0" y="704623"/>
                  </a:lnTo>
                  <a:lnTo>
                    <a:pt x="6128" y="707949"/>
                  </a:lnTo>
                  <a:cubicBezTo>
                    <a:pt x="73742" y="736547"/>
                    <a:pt x="148079" y="752361"/>
                    <a:pt x="226110" y="752361"/>
                  </a:cubicBezTo>
                  <a:cubicBezTo>
                    <a:pt x="538234" y="752361"/>
                    <a:pt x="791260" y="499335"/>
                    <a:pt x="791260" y="187211"/>
                  </a:cubicBezTo>
                  <a:cubicBezTo>
                    <a:pt x="791260" y="148196"/>
                    <a:pt x="787307" y="110104"/>
                    <a:pt x="779778" y="733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9" name="그룹 258">
              <a:extLst>
                <a:ext uri="{FF2B5EF4-FFF2-40B4-BE49-F238E27FC236}">
                  <a16:creationId xmlns:a16="http://schemas.microsoft.com/office/drawing/2014/main" id="{F2A453B6-5E34-47BB-81C0-FCAE04595E92}"/>
                </a:ext>
              </a:extLst>
            </p:cNvPr>
            <p:cNvGrpSpPr/>
            <p:nvPr/>
          </p:nvGrpSpPr>
          <p:grpSpPr>
            <a:xfrm>
              <a:off x="6233359" y="2587821"/>
              <a:ext cx="284685" cy="83633"/>
              <a:chOff x="4347230" y="475246"/>
              <a:chExt cx="1190580" cy="349760"/>
            </a:xfrm>
            <a:solidFill>
              <a:schemeClr val="bg1">
                <a:alpha val="35000"/>
              </a:schemeClr>
            </a:solidFill>
          </p:grpSpPr>
          <p:sp>
            <p:nvSpPr>
              <p:cNvPr id="260" name="자유형: 도형 259">
                <a:extLst>
                  <a:ext uri="{FF2B5EF4-FFF2-40B4-BE49-F238E27FC236}">
                    <a16:creationId xmlns:a16="http://schemas.microsoft.com/office/drawing/2014/main" id="{235497FB-9CC3-4B3E-961C-007FEFB44882}"/>
                  </a:ext>
                </a:extLst>
              </p:cNvPr>
              <p:cNvSpPr/>
              <p:nvPr/>
            </p:nvSpPr>
            <p:spPr>
              <a:xfrm>
                <a:off x="4347230" y="475246"/>
                <a:ext cx="1190580" cy="248761"/>
              </a:xfrm>
              <a:custGeom>
                <a:avLst/>
                <a:gdLst>
                  <a:gd name="connsiteX0" fmla="*/ 936580 w 1190580"/>
                  <a:gd name="connsiteY0" fmla="*/ 0 h 248761"/>
                  <a:gd name="connsiteX1" fmla="*/ 936580 w 1190580"/>
                  <a:gd name="connsiteY1" fmla="*/ 0 h 248761"/>
                  <a:gd name="connsiteX2" fmla="*/ 561930 w 1190580"/>
                  <a:gd name="connsiteY2" fmla="*/ 12700 h 248761"/>
                  <a:gd name="connsiteX3" fmla="*/ 47580 w 1190580"/>
                  <a:gd name="connsiteY3" fmla="*/ 25400 h 248761"/>
                  <a:gd name="connsiteX4" fmla="*/ 3130 w 1190580"/>
                  <a:gd name="connsiteY4" fmla="*/ 38100 h 248761"/>
                  <a:gd name="connsiteX5" fmla="*/ 98380 w 1190580"/>
                  <a:gd name="connsiteY5" fmla="*/ 31750 h 248761"/>
                  <a:gd name="connsiteX6" fmla="*/ 193630 w 1190580"/>
                  <a:gd name="connsiteY6" fmla="*/ 44450 h 248761"/>
                  <a:gd name="connsiteX7" fmla="*/ 295230 w 1190580"/>
                  <a:gd name="connsiteY7" fmla="*/ 50800 h 248761"/>
                  <a:gd name="connsiteX8" fmla="*/ 263480 w 1190580"/>
                  <a:gd name="connsiteY8" fmla="*/ 76200 h 248761"/>
                  <a:gd name="connsiteX9" fmla="*/ 155530 w 1190580"/>
                  <a:gd name="connsiteY9" fmla="*/ 88900 h 248761"/>
                  <a:gd name="connsiteX10" fmla="*/ 130130 w 1190580"/>
                  <a:gd name="connsiteY10" fmla="*/ 101600 h 248761"/>
                  <a:gd name="connsiteX11" fmla="*/ 212680 w 1190580"/>
                  <a:gd name="connsiteY11" fmla="*/ 107950 h 248761"/>
                  <a:gd name="connsiteX12" fmla="*/ 250780 w 1190580"/>
                  <a:gd name="connsiteY12" fmla="*/ 127000 h 248761"/>
                  <a:gd name="connsiteX13" fmla="*/ 295230 w 1190580"/>
                  <a:gd name="connsiteY13" fmla="*/ 146050 h 248761"/>
                  <a:gd name="connsiteX14" fmla="*/ 358730 w 1190580"/>
                  <a:gd name="connsiteY14" fmla="*/ 158750 h 248761"/>
                  <a:gd name="connsiteX15" fmla="*/ 428580 w 1190580"/>
                  <a:gd name="connsiteY15" fmla="*/ 152400 h 248761"/>
                  <a:gd name="connsiteX16" fmla="*/ 460330 w 1190580"/>
                  <a:gd name="connsiteY16" fmla="*/ 158750 h 248761"/>
                  <a:gd name="connsiteX17" fmla="*/ 447630 w 1190580"/>
                  <a:gd name="connsiteY17" fmla="*/ 196850 h 248761"/>
                  <a:gd name="connsiteX18" fmla="*/ 320630 w 1190580"/>
                  <a:gd name="connsiteY18" fmla="*/ 209550 h 248761"/>
                  <a:gd name="connsiteX19" fmla="*/ 314280 w 1190580"/>
                  <a:gd name="connsiteY19" fmla="*/ 228600 h 248761"/>
                  <a:gd name="connsiteX20" fmla="*/ 320630 w 1190580"/>
                  <a:gd name="connsiteY20" fmla="*/ 247650 h 248761"/>
                  <a:gd name="connsiteX21" fmla="*/ 498430 w 1190580"/>
                  <a:gd name="connsiteY21" fmla="*/ 241300 h 248761"/>
                  <a:gd name="connsiteX22" fmla="*/ 796880 w 1190580"/>
                  <a:gd name="connsiteY22" fmla="*/ 222250 h 248761"/>
                  <a:gd name="connsiteX23" fmla="*/ 1025480 w 1190580"/>
                  <a:gd name="connsiteY23" fmla="*/ 209550 h 248761"/>
                  <a:gd name="connsiteX24" fmla="*/ 1114380 w 1190580"/>
                  <a:gd name="connsiteY24" fmla="*/ 215900 h 248761"/>
                  <a:gd name="connsiteX25" fmla="*/ 1146130 w 1190580"/>
                  <a:gd name="connsiteY25" fmla="*/ 228600 h 248761"/>
                  <a:gd name="connsiteX26" fmla="*/ 1190580 w 1190580"/>
                  <a:gd name="connsiteY26" fmla="*/ 209550 h 248761"/>
                  <a:gd name="connsiteX27" fmla="*/ 1177880 w 1190580"/>
                  <a:gd name="connsiteY27" fmla="*/ 190500 h 248761"/>
                  <a:gd name="connsiteX28" fmla="*/ 949280 w 1190580"/>
                  <a:gd name="connsiteY28" fmla="*/ 158750 h 248761"/>
                  <a:gd name="connsiteX29" fmla="*/ 841330 w 1190580"/>
                  <a:gd name="connsiteY29" fmla="*/ 120650 h 248761"/>
                  <a:gd name="connsiteX30" fmla="*/ 923880 w 1190580"/>
                  <a:gd name="connsiteY30" fmla="*/ 95250 h 248761"/>
                  <a:gd name="connsiteX31" fmla="*/ 904830 w 1190580"/>
                  <a:gd name="connsiteY31" fmla="*/ 76200 h 248761"/>
                  <a:gd name="connsiteX32" fmla="*/ 866730 w 1190580"/>
                  <a:gd name="connsiteY32" fmla="*/ 69850 h 248761"/>
                  <a:gd name="connsiteX33" fmla="*/ 796880 w 1190580"/>
                  <a:gd name="connsiteY33" fmla="*/ 50800 h 248761"/>
                  <a:gd name="connsiteX34" fmla="*/ 847680 w 1190580"/>
                  <a:gd name="connsiteY34" fmla="*/ 38100 h 248761"/>
                  <a:gd name="connsiteX35" fmla="*/ 917530 w 1190580"/>
                  <a:gd name="connsiteY35" fmla="*/ 25400 h 248761"/>
                  <a:gd name="connsiteX36" fmla="*/ 936580 w 1190580"/>
                  <a:gd name="connsiteY36" fmla="*/ 0 h 248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190580" h="248761">
                    <a:moveTo>
                      <a:pt x="936580" y="0"/>
                    </a:moveTo>
                    <a:lnTo>
                      <a:pt x="936580" y="0"/>
                    </a:lnTo>
                    <a:lnTo>
                      <a:pt x="561930" y="12700"/>
                    </a:lnTo>
                    <a:lnTo>
                      <a:pt x="47580" y="25400"/>
                    </a:lnTo>
                    <a:cubicBezTo>
                      <a:pt x="32763" y="29633"/>
                      <a:pt x="-12161" y="36189"/>
                      <a:pt x="3130" y="38100"/>
                    </a:cubicBezTo>
                    <a:cubicBezTo>
                      <a:pt x="34705" y="42047"/>
                      <a:pt x="66560" y="31750"/>
                      <a:pt x="98380" y="31750"/>
                    </a:cubicBezTo>
                    <a:cubicBezTo>
                      <a:pt x="153557" y="31750"/>
                      <a:pt x="146544" y="40169"/>
                      <a:pt x="193630" y="44450"/>
                    </a:cubicBezTo>
                    <a:cubicBezTo>
                      <a:pt x="227423" y="47522"/>
                      <a:pt x="261363" y="48683"/>
                      <a:pt x="295230" y="50800"/>
                    </a:cubicBezTo>
                    <a:cubicBezTo>
                      <a:pt x="324506" y="60559"/>
                      <a:pt x="339273" y="61041"/>
                      <a:pt x="263480" y="76200"/>
                    </a:cubicBezTo>
                    <a:cubicBezTo>
                      <a:pt x="227952" y="83306"/>
                      <a:pt x="191513" y="84667"/>
                      <a:pt x="155530" y="88900"/>
                    </a:cubicBezTo>
                    <a:cubicBezTo>
                      <a:pt x="147063" y="93133"/>
                      <a:pt x="121150" y="98607"/>
                      <a:pt x="130130" y="101600"/>
                    </a:cubicBezTo>
                    <a:cubicBezTo>
                      <a:pt x="156312" y="110327"/>
                      <a:pt x="185674" y="102265"/>
                      <a:pt x="212680" y="107950"/>
                    </a:cubicBezTo>
                    <a:cubicBezTo>
                      <a:pt x="226574" y="110875"/>
                      <a:pt x="237888" y="121050"/>
                      <a:pt x="250780" y="127000"/>
                    </a:cubicBezTo>
                    <a:cubicBezTo>
                      <a:pt x="265416" y="133755"/>
                      <a:pt x="279765" y="141501"/>
                      <a:pt x="295230" y="146050"/>
                    </a:cubicBezTo>
                    <a:cubicBezTo>
                      <a:pt x="315939" y="152141"/>
                      <a:pt x="358730" y="158750"/>
                      <a:pt x="358730" y="158750"/>
                    </a:cubicBezTo>
                    <a:cubicBezTo>
                      <a:pt x="382013" y="156633"/>
                      <a:pt x="405201" y="152400"/>
                      <a:pt x="428580" y="152400"/>
                    </a:cubicBezTo>
                    <a:cubicBezTo>
                      <a:pt x="439373" y="152400"/>
                      <a:pt x="456078" y="148830"/>
                      <a:pt x="460330" y="158750"/>
                    </a:cubicBezTo>
                    <a:cubicBezTo>
                      <a:pt x="465603" y="171055"/>
                      <a:pt x="460211" y="192275"/>
                      <a:pt x="447630" y="196850"/>
                    </a:cubicBezTo>
                    <a:cubicBezTo>
                      <a:pt x="407647" y="211389"/>
                      <a:pt x="362963" y="205317"/>
                      <a:pt x="320630" y="209550"/>
                    </a:cubicBezTo>
                    <a:cubicBezTo>
                      <a:pt x="318513" y="215900"/>
                      <a:pt x="314280" y="221907"/>
                      <a:pt x="314280" y="228600"/>
                    </a:cubicBezTo>
                    <a:cubicBezTo>
                      <a:pt x="314280" y="235293"/>
                      <a:pt x="313952" y="247189"/>
                      <a:pt x="320630" y="247650"/>
                    </a:cubicBezTo>
                    <a:cubicBezTo>
                      <a:pt x="379794" y="251730"/>
                      <a:pt x="439163" y="243417"/>
                      <a:pt x="498430" y="241300"/>
                    </a:cubicBezTo>
                    <a:cubicBezTo>
                      <a:pt x="608446" y="204628"/>
                      <a:pt x="475683" y="246957"/>
                      <a:pt x="796880" y="222250"/>
                    </a:cubicBezTo>
                    <a:cubicBezTo>
                      <a:pt x="928016" y="212163"/>
                      <a:pt x="851858" y="217099"/>
                      <a:pt x="1025480" y="209550"/>
                    </a:cubicBezTo>
                    <a:cubicBezTo>
                      <a:pt x="1055113" y="211667"/>
                      <a:pt x="1085035" y="211267"/>
                      <a:pt x="1114380" y="215900"/>
                    </a:cubicBezTo>
                    <a:cubicBezTo>
                      <a:pt x="1125639" y="217678"/>
                      <a:pt x="1134771" y="229547"/>
                      <a:pt x="1146130" y="228600"/>
                    </a:cubicBezTo>
                    <a:cubicBezTo>
                      <a:pt x="1162194" y="227261"/>
                      <a:pt x="1175763" y="215900"/>
                      <a:pt x="1190580" y="209550"/>
                    </a:cubicBezTo>
                    <a:cubicBezTo>
                      <a:pt x="1186347" y="203200"/>
                      <a:pt x="1182847" y="196294"/>
                      <a:pt x="1177880" y="190500"/>
                    </a:cubicBezTo>
                    <a:cubicBezTo>
                      <a:pt x="1115324" y="117518"/>
                      <a:pt x="1103537" y="163571"/>
                      <a:pt x="949280" y="158750"/>
                    </a:cubicBezTo>
                    <a:cubicBezTo>
                      <a:pt x="861106" y="136707"/>
                      <a:pt x="895531" y="153170"/>
                      <a:pt x="841330" y="120650"/>
                    </a:cubicBezTo>
                    <a:cubicBezTo>
                      <a:pt x="868847" y="112183"/>
                      <a:pt x="944237" y="115607"/>
                      <a:pt x="923880" y="95250"/>
                    </a:cubicBezTo>
                    <a:cubicBezTo>
                      <a:pt x="917530" y="88900"/>
                      <a:pt x="913036" y="79847"/>
                      <a:pt x="904830" y="76200"/>
                    </a:cubicBezTo>
                    <a:cubicBezTo>
                      <a:pt x="893065" y="70971"/>
                      <a:pt x="879355" y="72375"/>
                      <a:pt x="866730" y="69850"/>
                    </a:cubicBezTo>
                    <a:cubicBezTo>
                      <a:pt x="849918" y="66488"/>
                      <a:pt x="808162" y="54023"/>
                      <a:pt x="796880" y="50800"/>
                    </a:cubicBezTo>
                    <a:cubicBezTo>
                      <a:pt x="813813" y="46567"/>
                      <a:pt x="830524" y="41317"/>
                      <a:pt x="847680" y="38100"/>
                    </a:cubicBezTo>
                    <a:cubicBezTo>
                      <a:pt x="855745" y="36588"/>
                      <a:pt x="901658" y="34923"/>
                      <a:pt x="917530" y="25400"/>
                    </a:cubicBezTo>
                    <a:cubicBezTo>
                      <a:pt x="922664" y="22320"/>
                      <a:pt x="925997" y="16933"/>
                      <a:pt x="9365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1" name="자유형: 도형 260">
                <a:extLst>
                  <a:ext uri="{FF2B5EF4-FFF2-40B4-BE49-F238E27FC236}">
                    <a16:creationId xmlns:a16="http://schemas.microsoft.com/office/drawing/2014/main" id="{AA56F4AA-CD6B-4DA9-BA00-62B647460A9B}"/>
                  </a:ext>
                </a:extLst>
              </p:cNvPr>
              <p:cNvSpPr/>
              <p:nvPr/>
            </p:nvSpPr>
            <p:spPr>
              <a:xfrm>
                <a:off x="4849730" y="715937"/>
                <a:ext cx="611880" cy="109069"/>
              </a:xfrm>
              <a:custGeom>
                <a:avLst/>
                <a:gdLst>
                  <a:gd name="connsiteX0" fmla="*/ 611880 w 611880"/>
                  <a:gd name="connsiteY0" fmla="*/ 19659 h 109069"/>
                  <a:gd name="connsiteX1" fmla="*/ 611880 w 611880"/>
                  <a:gd name="connsiteY1" fmla="*/ 19659 h 109069"/>
                  <a:gd name="connsiteX2" fmla="*/ 548380 w 611880"/>
                  <a:gd name="connsiteY2" fmla="*/ 609 h 109069"/>
                  <a:gd name="connsiteX3" fmla="*/ 465830 w 611880"/>
                  <a:gd name="connsiteY3" fmla="*/ 6959 h 109069"/>
                  <a:gd name="connsiteX4" fmla="*/ 383280 w 611880"/>
                  <a:gd name="connsiteY4" fmla="*/ 26009 h 109069"/>
                  <a:gd name="connsiteX5" fmla="*/ 332480 w 611880"/>
                  <a:gd name="connsiteY5" fmla="*/ 38709 h 109069"/>
                  <a:gd name="connsiteX6" fmla="*/ 313430 w 611880"/>
                  <a:gd name="connsiteY6" fmla="*/ 51409 h 109069"/>
                  <a:gd name="connsiteX7" fmla="*/ 141980 w 611880"/>
                  <a:gd name="connsiteY7" fmla="*/ 32359 h 109069"/>
                  <a:gd name="connsiteX8" fmla="*/ 59430 w 611880"/>
                  <a:gd name="connsiteY8" fmla="*/ 26009 h 109069"/>
                  <a:gd name="connsiteX9" fmla="*/ 2280 w 611880"/>
                  <a:gd name="connsiteY9" fmla="*/ 32359 h 109069"/>
                  <a:gd name="connsiteX10" fmla="*/ 8630 w 611880"/>
                  <a:gd name="connsiteY10" fmla="*/ 51409 h 109069"/>
                  <a:gd name="connsiteX11" fmla="*/ 34030 w 611880"/>
                  <a:gd name="connsiteY11" fmla="*/ 57759 h 109069"/>
                  <a:gd name="connsiteX12" fmla="*/ 141980 w 611880"/>
                  <a:gd name="connsiteY12" fmla="*/ 64109 h 109069"/>
                  <a:gd name="connsiteX13" fmla="*/ 154680 w 611880"/>
                  <a:gd name="connsiteY13" fmla="*/ 83159 h 109069"/>
                  <a:gd name="connsiteX14" fmla="*/ 116580 w 611880"/>
                  <a:gd name="connsiteY14" fmla="*/ 95859 h 109069"/>
                  <a:gd name="connsiteX15" fmla="*/ 21330 w 611880"/>
                  <a:gd name="connsiteY15" fmla="*/ 102209 h 109069"/>
                  <a:gd name="connsiteX16" fmla="*/ 192780 w 611880"/>
                  <a:gd name="connsiteY16" fmla="*/ 102209 h 109069"/>
                  <a:gd name="connsiteX17" fmla="*/ 288030 w 611880"/>
                  <a:gd name="connsiteY17" fmla="*/ 108559 h 109069"/>
                  <a:gd name="connsiteX18" fmla="*/ 345180 w 611880"/>
                  <a:gd name="connsiteY18" fmla="*/ 102209 h 109069"/>
                  <a:gd name="connsiteX19" fmla="*/ 370580 w 611880"/>
                  <a:gd name="connsiteY19" fmla="*/ 64109 h 109069"/>
                  <a:gd name="connsiteX20" fmla="*/ 395980 w 611880"/>
                  <a:gd name="connsiteY20" fmla="*/ 51409 h 109069"/>
                  <a:gd name="connsiteX21" fmla="*/ 465830 w 611880"/>
                  <a:gd name="connsiteY21" fmla="*/ 38709 h 109069"/>
                  <a:gd name="connsiteX22" fmla="*/ 611880 w 611880"/>
                  <a:gd name="connsiteY22" fmla="*/ 19659 h 109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11880" h="109069">
                    <a:moveTo>
                      <a:pt x="611880" y="19659"/>
                    </a:moveTo>
                    <a:lnTo>
                      <a:pt x="611880" y="19659"/>
                    </a:lnTo>
                    <a:cubicBezTo>
                      <a:pt x="590713" y="13309"/>
                      <a:pt x="570396" y="2523"/>
                      <a:pt x="548380" y="609"/>
                    </a:cubicBezTo>
                    <a:cubicBezTo>
                      <a:pt x="520886" y="-1782"/>
                      <a:pt x="493196" y="3390"/>
                      <a:pt x="465830" y="6959"/>
                    </a:cubicBezTo>
                    <a:cubicBezTo>
                      <a:pt x="375725" y="18712"/>
                      <a:pt x="429023" y="13534"/>
                      <a:pt x="383280" y="26009"/>
                    </a:cubicBezTo>
                    <a:cubicBezTo>
                      <a:pt x="366441" y="30602"/>
                      <a:pt x="349413" y="34476"/>
                      <a:pt x="332480" y="38709"/>
                    </a:cubicBezTo>
                    <a:cubicBezTo>
                      <a:pt x="326130" y="42942"/>
                      <a:pt x="321052" y="51028"/>
                      <a:pt x="313430" y="51409"/>
                    </a:cubicBezTo>
                    <a:cubicBezTo>
                      <a:pt x="198397" y="57161"/>
                      <a:pt x="232163" y="44122"/>
                      <a:pt x="141980" y="32359"/>
                    </a:cubicBezTo>
                    <a:cubicBezTo>
                      <a:pt x="114614" y="28790"/>
                      <a:pt x="86947" y="28126"/>
                      <a:pt x="59430" y="26009"/>
                    </a:cubicBezTo>
                    <a:cubicBezTo>
                      <a:pt x="40380" y="28126"/>
                      <a:pt x="19424" y="23787"/>
                      <a:pt x="2280" y="32359"/>
                    </a:cubicBezTo>
                    <a:cubicBezTo>
                      <a:pt x="-3707" y="35352"/>
                      <a:pt x="3403" y="47228"/>
                      <a:pt x="8630" y="51409"/>
                    </a:cubicBezTo>
                    <a:cubicBezTo>
                      <a:pt x="15445" y="56861"/>
                      <a:pt x="25342" y="56932"/>
                      <a:pt x="34030" y="57759"/>
                    </a:cubicBezTo>
                    <a:cubicBezTo>
                      <a:pt x="69913" y="61176"/>
                      <a:pt x="105997" y="61992"/>
                      <a:pt x="141980" y="64109"/>
                    </a:cubicBezTo>
                    <a:cubicBezTo>
                      <a:pt x="146213" y="70459"/>
                      <a:pt x="159448" y="77200"/>
                      <a:pt x="154680" y="83159"/>
                    </a:cubicBezTo>
                    <a:cubicBezTo>
                      <a:pt x="146317" y="93612"/>
                      <a:pt x="129832" y="93966"/>
                      <a:pt x="116580" y="95859"/>
                    </a:cubicBezTo>
                    <a:cubicBezTo>
                      <a:pt x="85079" y="100359"/>
                      <a:pt x="53080" y="100092"/>
                      <a:pt x="21330" y="102209"/>
                    </a:cubicBezTo>
                    <a:cubicBezTo>
                      <a:pt x="206573" y="117646"/>
                      <a:pt x="-24447" y="102209"/>
                      <a:pt x="192780" y="102209"/>
                    </a:cubicBezTo>
                    <a:cubicBezTo>
                      <a:pt x="224600" y="102209"/>
                      <a:pt x="256280" y="106442"/>
                      <a:pt x="288030" y="108559"/>
                    </a:cubicBezTo>
                    <a:cubicBezTo>
                      <a:pt x="307080" y="106442"/>
                      <a:pt x="328304" y="111296"/>
                      <a:pt x="345180" y="102209"/>
                    </a:cubicBezTo>
                    <a:cubicBezTo>
                      <a:pt x="358619" y="94973"/>
                      <a:pt x="356928" y="70935"/>
                      <a:pt x="370580" y="64109"/>
                    </a:cubicBezTo>
                    <a:cubicBezTo>
                      <a:pt x="379047" y="59876"/>
                      <a:pt x="387117" y="54733"/>
                      <a:pt x="395980" y="51409"/>
                    </a:cubicBezTo>
                    <a:cubicBezTo>
                      <a:pt x="412179" y="45335"/>
                      <a:pt x="453423" y="39595"/>
                      <a:pt x="465830" y="38709"/>
                    </a:cubicBezTo>
                    <a:cubicBezTo>
                      <a:pt x="510217" y="35538"/>
                      <a:pt x="587538" y="22834"/>
                      <a:pt x="611880" y="1965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2" name="자유형: 도형 261">
                <a:extLst>
                  <a:ext uri="{FF2B5EF4-FFF2-40B4-BE49-F238E27FC236}">
                    <a16:creationId xmlns:a16="http://schemas.microsoft.com/office/drawing/2014/main" id="{98942142-56E7-42B6-BF53-C7039735BBCD}"/>
                  </a:ext>
                </a:extLst>
              </p:cNvPr>
              <p:cNvSpPr/>
              <p:nvPr/>
            </p:nvSpPr>
            <p:spPr>
              <a:xfrm>
                <a:off x="5271110" y="481596"/>
                <a:ext cx="250066" cy="69850"/>
              </a:xfrm>
              <a:custGeom>
                <a:avLst/>
                <a:gdLst>
                  <a:gd name="connsiteX0" fmla="*/ 228600 w 250066"/>
                  <a:gd name="connsiteY0" fmla="*/ 0 h 69850"/>
                  <a:gd name="connsiteX1" fmla="*/ 228600 w 250066"/>
                  <a:gd name="connsiteY1" fmla="*/ 0 h 69850"/>
                  <a:gd name="connsiteX2" fmla="*/ 165100 w 250066"/>
                  <a:gd name="connsiteY2" fmla="*/ 12700 h 69850"/>
                  <a:gd name="connsiteX3" fmla="*/ 69850 w 250066"/>
                  <a:gd name="connsiteY3" fmla="*/ 38100 h 69850"/>
                  <a:gd name="connsiteX4" fmla="*/ 50800 w 250066"/>
                  <a:gd name="connsiteY4" fmla="*/ 31750 h 69850"/>
                  <a:gd name="connsiteX5" fmla="*/ 0 w 250066"/>
                  <a:gd name="connsiteY5" fmla="*/ 50800 h 69850"/>
                  <a:gd name="connsiteX6" fmla="*/ 120650 w 250066"/>
                  <a:gd name="connsiteY6" fmla="*/ 63500 h 69850"/>
                  <a:gd name="connsiteX7" fmla="*/ 165100 w 250066"/>
                  <a:gd name="connsiteY7" fmla="*/ 69850 h 69850"/>
                  <a:gd name="connsiteX8" fmla="*/ 234950 w 250066"/>
                  <a:gd name="connsiteY8" fmla="*/ 38100 h 69850"/>
                  <a:gd name="connsiteX9" fmla="*/ 228600 w 250066"/>
                  <a:gd name="connsiteY9" fmla="*/ 0 h 69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0066" h="69850">
                    <a:moveTo>
                      <a:pt x="228600" y="0"/>
                    </a:moveTo>
                    <a:lnTo>
                      <a:pt x="228600" y="0"/>
                    </a:lnTo>
                    <a:lnTo>
                      <a:pt x="165100" y="12700"/>
                    </a:lnTo>
                    <a:cubicBezTo>
                      <a:pt x="78756" y="28399"/>
                      <a:pt x="111101" y="10599"/>
                      <a:pt x="69850" y="38100"/>
                    </a:cubicBezTo>
                    <a:cubicBezTo>
                      <a:pt x="63500" y="35983"/>
                      <a:pt x="57493" y="31750"/>
                      <a:pt x="50800" y="31750"/>
                    </a:cubicBezTo>
                    <a:cubicBezTo>
                      <a:pt x="23337" y="31750"/>
                      <a:pt x="19708" y="37662"/>
                      <a:pt x="0" y="50800"/>
                    </a:cubicBezTo>
                    <a:cubicBezTo>
                      <a:pt x="53362" y="68587"/>
                      <a:pt x="1621" y="53150"/>
                      <a:pt x="120650" y="63500"/>
                    </a:cubicBezTo>
                    <a:cubicBezTo>
                      <a:pt x="135561" y="64797"/>
                      <a:pt x="150283" y="67733"/>
                      <a:pt x="165100" y="69850"/>
                    </a:cubicBezTo>
                    <a:cubicBezTo>
                      <a:pt x="269842" y="54887"/>
                      <a:pt x="160215" y="79619"/>
                      <a:pt x="234950" y="38100"/>
                    </a:cubicBezTo>
                    <a:cubicBezTo>
                      <a:pt x="244385" y="32858"/>
                      <a:pt x="266700" y="31750"/>
                      <a:pt x="2286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6" name="TextBox 265">
            <a:extLst>
              <a:ext uri="{FF2B5EF4-FFF2-40B4-BE49-F238E27FC236}">
                <a16:creationId xmlns:a16="http://schemas.microsoft.com/office/drawing/2014/main" id="{64A3DBF0-62F3-4B7D-9AA1-3B683FD8F64E}"/>
              </a:ext>
            </a:extLst>
          </p:cNvPr>
          <p:cNvSpPr txBox="1"/>
          <p:nvPr/>
        </p:nvSpPr>
        <p:spPr>
          <a:xfrm>
            <a:off x="6392936" y="2666519"/>
            <a:ext cx="1212850" cy="46166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OffAxis2Top">
                <a:rot lat="18432439" lon="2336461" rev="19320000"/>
              </a:camera>
              <a:lightRig rig="threePt" dir="t"/>
            </a:scene3d>
          </a:bodyPr>
          <a:lstStyle/>
          <a:p>
            <a:pPr algn="ctr">
              <a:defRPr/>
            </a:pPr>
            <a:r>
              <a:rPr lang="ko-KR" altLang="en-US" sz="2400" b="1" kern="0" dirty="0">
                <a:ln w="19050">
                  <a:noFill/>
                </a:ln>
                <a:solidFill>
                  <a:prstClr val="black">
                    <a:alpha val="21000"/>
                  </a:prstClr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♡</a:t>
            </a:r>
            <a:endParaRPr lang="ko-KR" altLang="en-US" sz="1050" dirty="0">
              <a:solidFill>
                <a:prstClr val="black">
                  <a:alpha val="21000"/>
                </a:prstClr>
              </a:solidFill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38B050E4-2BE3-4943-BCAF-F82C0020930D}"/>
              </a:ext>
            </a:extLst>
          </p:cNvPr>
          <p:cNvSpPr txBox="1"/>
          <p:nvPr/>
        </p:nvSpPr>
        <p:spPr>
          <a:xfrm>
            <a:off x="2804382" y="3832677"/>
            <a:ext cx="708260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4400" kern="0" dirty="0">
                <a:ln w="19050">
                  <a:noFill/>
                </a:ln>
                <a:solidFill>
                  <a:srgbClr val="FCF3EA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감사합니다</a:t>
            </a:r>
            <a:r>
              <a:rPr lang="en-US" altLang="ko-KR" sz="4400" kern="0" dirty="0">
                <a:ln w="19050">
                  <a:noFill/>
                </a:ln>
                <a:solidFill>
                  <a:srgbClr val="FCF3EA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!</a:t>
            </a:r>
          </a:p>
          <a:p>
            <a:pPr algn="ctr" latinLnBrk="0">
              <a:defRPr/>
            </a:pPr>
            <a:r>
              <a:rPr lang="ko-KR" altLang="en-US" sz="4400" kern="0" dirty="0">
                <a:ln w="19050">
                  <a:noFill/>
                </a:ln>
                <a:solidFill>
                  <a:srgbClr val="FCF3EA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궁금한 점 있으시면 질문해주세요</a:t>
            </a:r>
            <a:endParaRPr lang="en-US" altLang="ko-KR" sz="4400" kern="0" dirty="0">
              <a:ln w="19050">
                <a:noFill/>
              </a:ln>
              <a:solidFill>
                <a:srgbClr val="FCF3EA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121" name="슬라이드 번호 개체 틀 3">
            <a:extLst>
              <a:ext uri="{FF2B5EF4-FFF2-40B4-BE49-F238E27FC236}">
                <a16:creationId xmlns:a16="http://schemas.microsoft.com/office/drawing/2014/main" id="{B9871844-8AF8-434B-85E7-7E2813DAE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14</a:t>
            </a:fld>
            <a:endParaRPr lang="ko-KR" altLang="en-US" b="1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3057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8552" y="5236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INDEX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03FCF95-3A11-48E2-B302-8C02F4188D34}"/>
              </a:ext>
            </a:extLst>
          </p:cNvPr>
          <p:cNvSpPr txBox="1"/>
          <p:nvPr/>
        </p:nvSpPr>
        <p:spPr>
          <a:xfrm>
            <a:off x="268770" y="1843872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2F8DB7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1. </a:t>
            </a:r>
            <a:r>
              <a:rPr lang="ko-KR" altLang="en-US" sz="3200" kern="0" dirty="0">
                <a:ln w="19050">
                  <a:noFill/>
                </a:ln>
                <a:solidFill>
                  <a:srgbClr val="2F8DB7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주제소개 및 분담</a:t>
            </a:r>
            <a:endParaRPr lang="ko-KR" altLang="en-US" sz="4400" kern="0" dirty="0">
              <a:solidFill>
                <a:srgbClr val="2F8DB7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0263DB3-2BD9-4CF3-8C26-EEC99347B4C6}"/>
              </a:ext>
            </a:extLst>
          </p:cNvPr>
          <p:cNvSpPr txBox="1"/>
          <p:nvPr/>
        </p:nvSpPr>
        <p:spPr>
          <a:xfrm>
            <a:off x="596648" y="2767797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2. </a:t>
            </a:r>
            <a:r>
              <a:rPr lang="ko-KR" altLang="en-US" sz="3200" kern="0" dirty="0">
                <a:ln w="19050">
                  <a:noFill/>
                </a:ln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데이터 설명</a:t>
            </a:r>
            <a:endParaRPr lang="ko-KR" altLang="en-US" sz="4400" kern="0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432268C-243D-419E-B10B-794B303B738F}"/>
              </a:ext>
            </a:extLst>
          </p:cNvPr>
          <p:cNvSpPr txBox="1"/>
          <p:nvPr/>
        </p:nvSpPr>
        <p:spPr>
          <a:xfrm>
            <a:off x="924526" y="3691722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85C3DF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3. </a:t>
            </a:r>
            <a:r>
              <a:rPr lang="ko-KR" altLang="en-US" sz="3200" kern="0" dirty="0">
                <a:ln w="19050">
                  <a:noFill/>
                </a:ln>
                <a:solidFill>
                  <a:srgbClr val="85C3DF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</a:t>
            </a:r>
            <a:endParaRPr lang="ko-KR" altLang="en-US" sz="4400" kern="0" dirty="0">
              <a:solidFill>
                <a:srgbClr val="85C3DF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5F3AD06D-1C5E-4297-A95D-E52358C1869A}"/>
              </a:ext>
            </a:extLst>
          </p:cNvPr>
          <p:cNvSpPr txBox="1"/>
          <p:nvPr/>
        </p:nvSpPr>
        <p:spPr>
          <a:xfrm>
            <a:off x="1252404" y="4615647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A1D1E7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4. </a:t>
            </a:r>
            <a:r>
              <a:rPr lang="ko-KR" altLang="en-US" sz="3200" kern="0" dirty="0">
                <a:ln w="19050">
                  <a:noFill/>
                </a:ln>
                <a:solidFill>
                  <a:srgbClr val="A1D1E7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분석결과</a:t>
            </a:r>
            <a:endParaRPr lang="ko-KR" altLang="en-US" sz="4400" kern="0" dirty="0">
              <a:solidFill>
                <a:srgbClr val="A1D1E7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4691633-8314-464E-84BE-EF9CEC7F2E76}"/>
              </a:ext>
            </a:extLst>
          </p:cNvPr>
          <p:cNvSpPr txBox="1"/>
          <p:nvPr/>
        </p:nvSpPr>
        <p:spPr>
          <a:xfrm>
            <a:off x="1580282" y="5539572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CEE7F2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5. </a:t>
            </a:r>
            <a:r>
              <a:rPr lang="ko-KR" altLang="en-US" sz="3200" kern="0" dirty="0">
                <a:ln w="19050">
                  <a:noFill/>
                </a:ln>
                <a:solidFill>
                  <a:srgbClr val="CEE7F2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인사이트 도출</a:t>
            </a:r>
            <a:endParaRPr lang="ko-KR" altLang="en-US" sz="4400" kern="0" dirty="0">
              <a:solidFill>
                <a:srgbClr val="CEE7F2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7" name="슬라이드 번호 개체 틀 3">
            <a:extLst>
              <a:ext uri="{FF2B5EF4-FFF2-40B4-BE49-F238E27FC236}">
                <a16:creationId xmlns:a16="http://schemas.microsoft.com/office/drawing/2014/main" id="{0CC73D90-665C-4D4D-9F86-788C45F7F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2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6639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1. </a:t>
            </a: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 소개 및 역할분담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255707E-AF47-45F4-A8B7-4B7F5B5C97DC}"/>
              </a:ext>
            </a:extLst>
          </p:cNvPr>
          <p:cNvSpPr txBox="1"/>
          <p:nvPr/>
        </p:nvSpPr>
        <p:spPr>
          <a:xfrm>
            <a:off x="275118" y="2199823"/>
            <a:ext cx="8382411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2019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년에 지정된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관광거점도시 </a:t>
            </a:r>
            <a:r>
              <a:rPr lang="en-US" altLang="ko-KR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3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곳의 인구</a:t>
            </a:r>
            <a:r>
              <a:rPr lang="en-US" altLang="ko-KR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시설</a:t>
            </a:r>
            <a:r>
              <a:rPr lang="en-US" altLang="ko-KR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교통량을 분석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했습니다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분석을 통해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각 도시에 필요한 시설물과 홍보전략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 모색 및 인사이트 도출하였습니다</a:t>
            </a:r>
            <a:endParaRPr lang="en-US" altLang="ko-KR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Malgun Gothic"/>
              <a:sym typeface="Malgun Gothic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19C716-1A63-4119-8B0A-DFB0720AE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7529" y="2048091"/>
            <a:ext cx="3010391" cy="1302742"/>
          </a:xfrm>
          <a:prstGeom prst="rect">
            <a:avLst/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id="{0917F5EE-27B3-4149-9871-D11DB8188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0176" y="3405926"/>
            <a:ext cx="3070327" cy="1395603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id="{EB2C0A57-968C-4A27-84B3-DB04A3858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0176" y="4852467"/>
            <a:ext cx="3017744" cy="1302742"/>
          </a:xfrm>
          <a:prstGeom prst="rect">
            <a:avLst/>
          </a:prstGeom>
        </p:spPr>
      </p:pic>
      <p:sp>
        <p:nvSpPr>
          <p:cNvPr id="125" name="TextBox 124">
            <a:extLst>
              <a:ext uri="{FF2B5EF4-FFF2-40B4-BE49-F238E27FC236}">
                <a16:creationId xmlns:a16="http://schemas.microsoft.com/office/drawing/2014/main" id="{35507989-85AD-4E31-8D4E-BFF75C2C893F}"/>
              </a:ext>
            </a:extLst>
          </p:cNvPr>
          <p:cNvSpPr txBox="1"/>
          <p:nvPr/>
        </p:nvSpPr>
        <p:spPr>
          <a:xfrm>
            <a:off x="28034" y="1719444"/>
            <a:ext cx="6167436" cy="557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>
              <a:lnSpc>
                <a:spcPct val="150000"/>
              </a:lnSpc>
              <a:buClr>
                <a:schemeClr val="dk1"/>
              </a:buClr>
              <a:buSzPts val="1200"/>
            </a:pPr>
            <a:r>
              <a:rPr lang="en-US" altLang="ko-KR" sz="2200" dirty="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- </a:t>
            </a:r>
            <a:r>
              <a:rPr lang="ko-KR" altLang="en-US" sz="2200" dirty="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주제</a:t>
            </a:r>
            <a:endParaRPr lang="en-US" altLang="ko-KR" sz="2200" dirty="0">
              <a:solidFill>
                <a:schemeClr val="dk1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6F37B432-21A2-4DDB-8150-23C791FC974E}"/>
              </a:ext>
            </a:extLst>
          </p:cNvPr>
          <p:cNvSpPr txBox="1"/>
          <p:nvPr/>
        </p:nvSpPr>
        <p:spPr>
          <a:xfrm>
            <a:off x="23854" y="3074314"/>
            <a:ext cx="6167436" cy="557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>
              <a:lnSpc>
                <a:spcPct val="150000"/>
              </a:lnSpc>
              <a:buClr>
                <a:schemeClr val="dk1"/>
              </a:buClr>
              <a:buSzPts val="1200"/>
            </a:pPr>
            <a:r>
              <a:rPr lang="en-US" altLang="ko-KR" sz="2200" dirty="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- </a:t>
            </a:r>
            <a:r>
              <a:rPr lang="ko-KR" altLang="en-US" sz="2200" dirty="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분석 방향</a:t>
            </a:r>
            <a:endParaRPr lang="en-US" altLang="ko-KR" sz="2200" dirty="0">
              <a:solidFill>
                <a:schemeClr val="dk1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FDD94FA2-0292-4BD4-8151-A33C2DB32111}"/>
              </a:ext>
            </a:extLst>
          </p:cNvPr>
          <p:cNvSpPr txBox="1"/>
          <p:nvPr/>
        </p:nvSpPr>
        <p:spPr>
          <a:xfrm>
            <a:off x="275118" y="3540873"/>
            <a:ext cx="8131147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데이터 분석을 통해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기존의 활성화 된 도시들의 특장점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을 파악하였습니다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 </a:t>
            </a: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다양한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데이터를 결합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해서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rgbClr val="55ACD3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상관관계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를 찾는 방향으로 분석을 진행하였습니다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2B99748E-DF78-4F9B-9845-D47FDFE244A6}"/>
              </a:ext>
            </a:extLst>
          </p:cNvPr>
          <p:cNvSpPr txBox="1"/>
          <p:nvPr/>
        </p:nvSpPr>
        <p:spPr>
          <a:xfrm>
            <a:off x="398844" y="5331142"/>
            <a:ext cx="8714676" cy="1236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권우영 </a:t>
            </a:r>
            <a:r>
              <a:rPr lang="en-US" altLang="ko-KR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: </a:t>
            </a: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편의시설 분석</a:t>
            </a:r>
            <a:r>
              <a:rPr lang="en-US" altLang="ko-KR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, </a:t>
            </a: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축제 분석</a:t>
            </a:r>
            <a:r>
              <a:rPr lang="en-US" altLang="ko-KR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, PPT</a:t>
            </a: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 제작</a:t>
            </a:r>
            <a:endParaRPr lang="en-US" altLang="ko-KR" sz="1700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sym typeface="Malgun Gothic"/>
            </a:endParaRP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이주영 </a:t>
            </a:r>
            <a:r>
              <a:rPr lang="en-US" altLang="ko-KR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: </a:t>
            </a: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코로나 이후 승객 분석</a:t>
            </a:r>
            <a:r>
              <a:rPr lang="en-US" altLang="ko-KR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, </a:t>
            </a: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열차 및 도시 관광객 특성 분석</a:t>
            </a:r>
            <a:r>
              <a:rPr lang="en-US" altLang="ko-KR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, </a:t>
            </a: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대중교통 분석</a:t>
            </a:r>
            <a:r>
              <a:rPr lang="en-US" altLang="ko-KR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, PPT </a:t>
            </a: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초고</a:t>
            </a:r>
            <a:endParaRPr lang="en-US" altLang="ko-KR" sz="1700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sym typeface="Malgun Gothic"/>
            </a:endParaRP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정민화 </a:t>
            </a:r>
            <a:r>
              <a:rPr lang="en-US" altLang="ko-KR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: </a:t>
            </a: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코로나 이전 승객 분석</a:t>
            </a:r>
            <a:r>
              <a:rPr lang="en-US" altLang="ko-KR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, </a:t>
            </a: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열차 관광객 특성 분석</a:t>
            </a:r>
            <a:r>
              <a:rPr lang="en-US" altLang="ko-KR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, </a:t>
            </a:r>
            <a:r>
              <a:rPr lang="ko-KR" altLang="en-US" sz="1700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최종 발표</a:t>
            </a:r>
            <a:endParaRPr lang="ko-KR" altLang="en-US" sz="17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76B319B6-18B1-4940-9D7F-52ABDFE2EF9C}"/>
              </a:ext>
            </a:extLst>
          </p:cNvPr>
          <p:cNvSpPr txBox="1"/>
          <p:nvPr/>
        </p:nvSpPr>
        <p:spPr>
          <a:xfrm>
            <a:off x="20701" y="4822078"/>
            <a:ext cx="6167436" cy="557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>
              <a:lnSpc>
                <a:spcPct val="150000"/>
              </a:lnSpc>
              <a:buClr>
                <a:schemeClr val="dk1"/>
              </a:buClr>
              <a:buSzPts val="1200"/>
            </a:pPr>
            <a:r>
              <a:rPr lang="en-US" altLang="ko-KR" sz="220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- </a:t>
            </a:r>
            <a:r>
              <a:rPr lang="ko-KR" altLang="en-US" sz="2200" dirty="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역할분담</a:t>
            </a:r>
            <a:endParaRPr lang="en-US" altLang="ko-KR" sz="2200" dirty="0">
              <a:solidFill>
                <a:schemeClr val="dk1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130" name="슬라이드 번호 개체 틀 3">
            <a:extLst>
              <a:ext uri="{FF2B5EF4-FFF2-40B4-BE49-F238E27FC236}">
                <a16:creationId xmlns:a16="http://schemas.microsoft.com/office/drawing/2014/main" id="{4015CD76-51EF-438E-A4E0-B28A8B336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3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833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2. </a:t>
            </a: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데이터 설명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FFC5784-DD63-4DC5-B632-A866B50C457E}"/>
              </a:ext>
            </a:extLst>
          </p:cNvPr>
          <p:cNvSpPr txBox="1"/>
          <p:nvPr/>
        </p:nvSpPr>
        <p:spPr>
          <a:xfrm>
            <a:off x="242953" y="1533937"/>
            <a:ext cx="11463234" cy="51616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KORAIL)</a:t>
            </a:r>
            <a:r>
              <a:rPr lang="ko-KR" altLang="en-US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플랫폼통합경진대회 데이터</a:t>
            </a: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(273MB)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고객 </a:t>
            </a:r>
            <a:r>
              <a:rPr lang="ko-KR" altLang="en-US" i="0" u="none" strike="noStrike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특성별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 철도서비스 이용정보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강릉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목포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전주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)2019 , 2020, 2021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역별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 </a:t>
            </a:r>
            <a:r>
              <a:rPr lang="ko-KR" altLang="en-US" i="0" u="none" strike="noStrike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승하차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 실적 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2018, 2019, 2020, 2021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596900" lvl="1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None/>
            </a:pPr>
            <a:endParaRPr lang="ko-KR" altLang="en-US" i="0" u="none" strike="noStrike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KT)</a:t>
            </a:r>
            <a:r>
              <a:rPr lang="ko-KR" altLang="en-US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플랫폼통합경진대회 데이터</a:t>
            </a: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(468MB)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강릉시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시군구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일별관광객수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시간대별 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24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시간이후이동비율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외지인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목포시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시군구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일별관광객수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시간대별 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24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시간이후이동비율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외지인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)</a:t>
            </a:r>
            <a:endParaRPr lang="ko-KR" altLang="en-US" i="0" u="none" strike="noStrike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Arial"/>
              <a:sym typeface="Arial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전주시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시군구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일별관광객수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시간대별 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24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시간이후이동비율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외지인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596900" lvl="1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None/>
            </a:pPr>
            <a:endParaRPr lang="ko-KR" altLang="en-US" i="0" u="none" strike="noStrike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lang="ko-KR" altLang="en-US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한국문화정보원</a:t>
            </a: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)</a:t>
            </a:r>
            <a:r>
              <a:rPr lang="ko-KR" altLang="en-US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플랫폼통합경진대회 데이터</a:t>
            </a: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(580MB)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국내 지역별 문화향유를 위한 대중교통 시설 데이터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관광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문화시설 및 편의시설 분석을 위한 데이터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드라이브쓰루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 비율 분석을 위한 데이터</a:t>
            </a:r>
          </a:p>
          <a:p>
            <a:pPr marL="9144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None/>
            </a:pPr>
            <a:endParaRPr lang="ko-KR" altLang="en-US" i="0" u="none" strike="noStrike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lang="ko-KR" altLang="en-US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축제 데이터</a:t>
            </a: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(102KB)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지역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위치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축제이름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시작일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종료일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축제방문자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예산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2019, 2020, 2021</a:t>
            </a:r>
            <a:endParaRPr lang="ko-KR" altLang="en-US" i="0" u="none" strike="noStrike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Arial"/>
              <a:sym typeface="Arial"/>
            </a:endParaRPr>
          </a:p>
        </p:txBody>
      </p:sp>
      <p:sp>
        <p:nvSpPr>
          <p:cNvPr id="112" name="슬라이드 번호 개체 틀 3">
            <a:extLst>
              <a:ext uri="{FF2B5EF4-FFF2-40B4-BE49-F238E27FC236}">
                <a16:creationId xmlns:a16="http://schemas.microsoft.com/office/drawing/2014/main" id="{3A718672-EB9B-4168-B612-E0B3577D0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4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422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3. </a:t>
            </a: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하차 승객 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92845E4-B576-4CB3-A4BA-177316AA6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727" y="2880080"/>
            <a:ext cx="10129823" cy="3489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945556A4-882C-4E33-97A7-9C0EEF0E7CCC}"/>
              </a:ext>
            </a:extLst>
          </p:cNvPr>
          <p:cNvGrpSpPr/>
          <p:nvPr/>
        </p:nvGrpSpPr>
        <p:grpSpPr>
          <a:xfrm>
            <a:off x="242953" y="1533937"/>
            <a:ext cx="11678008" cy="2441428"/>
            <a:chOff x="242953" y="1533937"/>
            <a:chExt cx="11678008" cy="2441428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CE18D7AD-0C00-41EE-B15F-562B3081AC0C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46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Arial"/>
                <a:buAutoNum type="arabicPeriod"/>
              </a:pP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연도별</a:t>
              </a:r>
              <a:r>
                <a:rPr lang="en-US" altLang="ko-KR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월별 승객 하차 수</a:t>
              </a:r>
              <a:endParaRPr lang="ko-KR" altLang="en-US" sz="2000" i="0" u="none" strike="noStrike" dirty="0">
                <a:solidFill>
                  <a:schemeClr val="dk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6BB68C6-5482-49CC-B93B-65C04DE3F16F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20036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2019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년이 비해서 </a:t>
              </a:r>
              <a:r>
                <a:rPr lang="en-US" altLang="ko-KR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2020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년 </a:t>
              </a:r>
              <a:r>
                <a:rPr lang="en-US" altLang="ko-KR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2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월부터 코로나의 영향으로 하차 승객수가 줄어든 것을 확인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할 수 있습니다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en-US" altLang="ko-KR" b="1" dirty="0"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</a:t>
              </a:r>
              <a:r>
                <a:rPr lang="en-US" altLang="ko-KR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5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 </a:t>
              </a:r>
              <a:r>
                <a:rPr lang="en-US" altLang="ko-KR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8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에 각각 유의미하게 하차 승객수가 많은 것을 확인할 수 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endPara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sp>
        <p:nvSpPr>
          <p:cNvPr id="117" name="슬라이드 번호 개체 틀 3">
            <a:extLst>
              <a:ext uri="{FF2B5EF4-FFF2-40B4-BE49-F238E27FC236}">
                <a16:creationId xmlns:a16="http://schemas.microsoft.com/office/drawing/2014/main" id="{A3526732-7B1B-4C0B-BBA5-41BB7F0CD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5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8295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3. </a:t>
            </a: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하차 승객 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pic>
        <p:nvPicPr>
          <p:cNvPr id="112" name="Google Shape;102;p20">
            <a:extLst>
              <a:ext uri="{FF2B5EF4-FFF2-40B4-BE49-F238E27FC236}">
                <a16:creationId xmlns:a16="http://schemas.microsoft.com/office/drawing/2014/main" id="{5AAABB9F-B431-4756-89C9-E91A66CD2B5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702" y="3098888"/>
            <a:ext cx="11091182" cy="3707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C4C00F08-29ED-47BA-BE2C-6BC03983327A}"/>
              </a:ext>
            </a:extLst>
          </p:cNvPr>
          <p:cNvGrpSpPr/>
          <p:nvPr/>
        </p:nvGrpSpPr>
        <p:grpSpPr>
          <a:xfrm>
            <a:off x="242953" y="1533937"/>
            <a:ext cx="11678008" cy="2441428"/>
            <a:chOff x="242953" y="1533937"/>
            <a:chExt cx="11678008" cy="2441428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47EF903-0EB5-4BD4-A214-2D55A2A1F1DA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46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 startAt="2"/>
              </a:pP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지역별</a:t>
              </a:r>
              <a:r>
                <a:rPr lang="en-US" altLang="ko-KR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월별 승객 하차 수</a:t>
              </a:r>
              <a:endParaRPr lang="ko-KR" altLang="en-US" sz="2000" i="0" u="none" strike="noStrike" dirty="0">
                <a:solidFill>
                  <a:schemeClr val="dk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318ED38-376E-4EC2-BAB3-610997E39B98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20036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</a:t>
              </a:r>
              <a:r>
                <a:rPr lang="ko-KR" altLang="en-US" b="1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목포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가 관광도시들 중 </a:t>
              </a:r>
              <a:r>
                <a:rPr lang="ko-KR" altLang="en-US" b="1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가장 적은 하차 인원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을 가지고 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전주는 </a:t>
              </a:r>
              <a:r>
                <a:rPr lang="ko-KR" altLang="en-US" b="1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 국제 영화제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가 개최되는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5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월에 유의미하게 하차 승객수가 높다는 것을 알 수 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강릉은 </a:t>
              </a:r>
              <a:r>
                <a:rPr lang="ko-KR" altLang="en-US" b="1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휴가철과 가정의 달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인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1, 5, 8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월이 하차 승객수가 높다는 것을 확인할 수 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sp>
        <p:nvSpPr>
          <p:cNvPr id="118" name="슬라이드 번호 개체 틀 3">
            <a:extLst>
              <a:ext uri="{FF2B5EF4-FFF2-40B4-BE49-F238E27FC236}">
                <a16:creationId xmlns:a16="http://schemas.microsoft.com/office/drawing/2014/main" id="{01DC27AD-5EAB-412F-A96E-69688501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6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836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3. </a:t>
            </a: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교통 시설 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C4C00F08-29ED-47BA-BE2C-6BC03983327A}"/>
              </a:ext>
            </a:extLst>
          </p:cNvPr>
          <p:cNvGrpSpPr/>
          <p:nvPr/>
        </p:nvGrpSpPr>
        <p:grpSpPr>
          <a:xfrm>
            <a:off x="242953" y="1533937"/>
            <a:ext cx="11678008" cy="1804331"/>
            <a:chOff x="242953" y="1533937"/>
            <a:chExt cx="11678008" cy="1804331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47EF903-0EB5-4BD4-A214-2D55A2A1F1DA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46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지역별 대중교통 분석</a:t>
              </a:r>
              <a:endParaRPr lang="ko-KR" altLang="en-US" sz="2000" i="0" u="none" strike="noStrike" dirty="0">
                <a:solidFill>
                  <a:schemeClr val="dk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318ED38-376E-4EC2-BAB3-610997E39B98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3665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관광도시 중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</a:t>
              </a:r>
              <a:r>
                <a:rPr lang="en-US" altLang="ko-KR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</a:t>
              </a:r>
              <a:r>
                <a:rPr lang="en-US" altLang="ko-KR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목포 순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으로  대중교통 시설이 많다는 것을 확인할 수 있었습니다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목포의 역 이용률이 낮다는 원인이 역을 중심으로 한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대중교통 시설의 부족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으로 파악할 수 있었습니다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B011C968-2DD8-4F2F-AAB3-0BAA67CADE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37"/>
          <a:stretch/>
        </p:blipFill>
        <p:spPr bwMode="auto">
          <a:xfrm>
            <a:off x="1872251" y="3137638"/>
            <a:ext cx="7999879" cy="3380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8" name="슬라이드 번호 개체 틀 3">
            <a:extLst>
              <a:ext uri="{FF2B5EF4-FFF2-40B4-BE49-F238E27FC236}">
                <a16:creationId xmlns:a16="http://schemas.microsoft.com/office/drawing/2014/main" id="{E049C8FA-4F4D-43A0-9C2F-55F4543EE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7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8609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3. </a:t>
            </a: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유동인구 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697C6CF2-5E6A-4408-BE93-C3AB12141B86}"/>
              </a:ext>
            </a:extLst>
          </p:cNvPr>
          <p:cNvGrpSpPr/>
          <p:nvPr/>
        </p:nvGrpSpPr>
        <p:grpSpPr>
          <a:xfrm>
            <a:off x="242953" y="1533937"/>
            <a:ext cx="11678008" cy="1485782"/>
            <a:chOff x="242953" y="1533937"/>
            <a:chExt cx="11678008" cy="1485782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69500A2B-6F0C-4D51-9828-41595D31CF2C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46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유동인구 분석</a:t>
              </a:r>
              <a:endParaRPr lang="ko-KR" altLang="en-US" sz="2000" i="0" u="none" strike="noStrike" dirty="0">
                <a:solidFill>
                  <a:schemeClr val="dk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5D85D6D-4CC9-47E6-8F60-AF48A211DEA8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0479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각 도시 별 시간대 </a:t>
              </a:r>
              <a:r>
                <a:rPr lang="ko-KR" altLang="en-US" i="0" u="none" strike="noStrike" dirty="0" err="1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유동량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분석결과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전주와 목포는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저녁시간대인 </a:t>
              </a:r>
              <a:r>
                <a:rPr lang="en-US" altLang="ko-KR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20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시 </a:t>
              </a:r>
              <a:r>
                <a:rPr lang="en-US" altLang="ko-KR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~ 22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시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사이에 유동인구가 높은 반면에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   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강릉은 유의미하게 줄어드는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것을 확인할 수 있습니다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유동인구가 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도시 내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에서 움직이는지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도시를 떠나는지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확인할 필요성이 있습니다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pic>
        <p:nvPicPr>
          <p:cNvPr id="5124" name="Picture 4">
            <a:extLst>
              <a:ext uri="{FF2B5EF4-FFF2-40B4-BE49-F238E27FC236}">
                <a16:creationId xmlns:a16="http://schemas.microsoft.com/office/drawing/2014/main" id="{EAA5B86D-CA29-4120-BD30-74559508E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746" y="3177540"/>
            <a:ext cx="3939912" cy="2834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7" name="Picture 4">
            <a:extLst>
              <a:ext uri="{FF2B5EF4-FFF2-40B4-BE49-F238E27FC236}">
                <a16:creationId xmlns:a16="http://schemas.microsoft.com/office/drawing/2014/main" id="{A680E213-1D9C-48A1-B112-85DC503ED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112" y="3219321"/>
            <a:ext cx="3847810" cy="2834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" name="Picture 4">
            <a:extLst>
              <a:ext uri="{FF2B5EF4-FFF2-40B4-BE49-F238E27FC236}">
                <a16:creationId xmlns:a16="http://schemas.microsoft.com/office/drawing/2014/main" id="{81039B0A-01DB-45D0-8316-22AAED54D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770" y="3219321"/>
            <a:ext cx="3997983" cy="2876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" name="슬라이드 번호 개체 틀 3">
            <a:extLst>
              <a:ext uri="{FF2B5EF4-FFF2-40B4-BE49-F238E27FC236}">
                <a16:creationId xmlns:a16="http://schemas.microsoft.com/office/drawing/2014/main" id="{CE65F7D8-0947-4AD3-A28D-EAC7151C7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8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1412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3. </a:t>
            </a: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유동인구 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pic>
        <p:nvPicPr>
          <p:cNvPr id="8195" name="Picture 3">
            <a:extLst>
              <a:ext uri="{FF2B5EF4-FFF2-40B4-BE49-F238E27FC236}">
                <a16:creationId xmlns:a16="http://schemas.microsoft.com/office/drawing/2014/main" id="{4B1694D6-CE02-4342-B2A6-FBD3C0242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491" y="3767269"/>
            <a:ext cx="2682695" cy="290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7" name="Picture 3">
            <a:extLst>
              <a:ext uri="{FF2B5EF4-FFF2-40B4-BE49-F238E27FC236}">
                <a16:creationId xmlns:a16="http://schemas.microsoft.com/office/drawing/2014/main" id="{B623787B-DB28-4422-8473-619D543D0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905" y="3429000"/>
            <a:ext cx="2969685" cy="3239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" name="Picture 2">
            <a:extLst>
              <a:ext uri="{FF2B5EF4-FFF2-40B4-BE49-F238E27FC236}">
                <a16:creationId xmlns:a16="http://schemas.microsoft.com/office/drawing/2014/main" id="{7BBAF231-60E6-4BEB-A853-59E7A93F8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8087" y="3916888"/>
            <a:ext cx="3051476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7FAD89BA-4176-4AE9-A33E-F523022A17F8}"/>
              </a:ext>
            </a:extLst>
          </p:cNvPr>
          <p:cNvGrpSpPr/>
          <p:nvPr/>
        </p:nvGrpSpPr>
        <p:grpSpPr>
          <a:xfrm>
            <a:off x="242953" y="1533937"/>
            <a:ext cx="11678008" cy="1804331"/>
            <a:chOff x="242953" y="1533937"/>
            <a:chExt cx="11678008" cy="1804331"/>
          </a:xfrm>
        </p:grpSpPr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FFBC977D-A70B-42ED-80F8-80E3768FB720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46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 startAt="2"/>
              </a:pPr>
              <a:r>
                <a:rPr lang="ko-KR" altLang="en-US" sz="2000" dirty="0">
                  <a:solidFill>
                    <a:schemeClr val="dk1"/>
                  </a:solidFill>
                  <a:latin typeface="210 콤퓨타세탁 R" panose="02020603020101020101" pitchFamily="18" charset="-127"/>
                  <a:ea typeface="210 콤퓨타세탁 R" panose="02020603020101020101" pitchFamily="18" charset="-127"/>
                  <a:cs typeface="Arial"/>
                  <a:sym typeface="Arial"/>
                </a:rPr>
                <a:t>유동인구 분석</a:t>
              </a:r>
              <a:endParaRPr lang="ko-KR" altLang="en-US" sz="2000" i="0" u="none" strike="noStrike" dirty="0">
                <a:solidFill>
                  <a:schemeClr val="dk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5F6DA3DD-27B9-4C3F-B0F6-5629D882139A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3665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강릉의 경우 </a:t>
              </a:r>
              <a:r>
                <a:rPr lang="en-US" altLang="ko-KR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70.8%</a:t>
              </a:r>
              <a:r>
                <a:rPr lang="ko-KR" altLang="en-US" i="0" u="none" strike="noStrike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의 인구가 강릉에서 강릉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으로 움직이지만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    목포의 경우에는 </a:t>
              </a:r>
              <a:r>
                <a:rPr lang="en-US" altLang="ko-KR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46.5%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가 목포를 빠져나갑니다</a:t>
              </a:r>
              <a:r>
                <a:rPr lang="en-US" altLang="ko-KR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 </a:t>
              </a: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    전주 역시 목포보다는 적지만</a:t>
              </a:r>
              <a:r>
                <a:rPr lang="en-US" altLang="ko-KR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35.3%</a:t>
              </a:r>
              <a:r>
                <a:rPr lang="ko-KR" altLang="en-US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의 인구가 전주를 빠져나갑니다</a:t>
              </a:r>
              <a:r>
                <a:rPr lang="en-US" altLang="ko-KR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sp>
        <p:nvSpPr>
          <p:cNvPr id="118" name="슬라이드 번호 개체 틀 3">
            <a:extLst>
              <a:ext uri="{FF2B5EF4-FFF2-40B4-BE49-F238E27FC236}">
                <a16:creationId xmlns:a16="http://schemas.microsoft.com/office/drawing/2014/main" id="{809421A9-BA6A-4B02-A921-28F87724B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0" y="6389453"/>
            <a:ext cx="2743200" cy="365125"/>
          </a:xfrm>
        </p:spPr>
        <p:txBody>
          <a:bodyPr/>
          <a:lstStyle/>
          <a:p>
            <a:fld id="{DE3C4CD9-33FF-4EFB-BB51-70B74991F3DD}" type="slidenum">
              <a:rPr lang="ko-KR" altLang="en-US" b="1" smtClean="0"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pPr/>
              <a:t>9</a:t>
            </a:fld>
            <a:endParaRPr lang="ko-KR" altLang="en-US" b="1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2788323"/>
      </p:ext>
    </p:extLst>
  </p:cSld>
  <p:clrMapOvr>
    <a:masterClrMapping/>
  </p:clrMapOvr>
</p:sld>
</file>

<file path=ppt/theme/theme1.xml><?xml version="1.0" encoding="utf-8"?>
<a:theme xmlns:a="http://schemas.openxmlformats.org/drawingml/2006/main" name="4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852</Words>
  <Application>Microsoft Office PowerPoint</Application>
  <PresentationFormat>와이드스크린</PresentationFormat>
  <Paragraphs>121</Paragraphs>
  <Slides>14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210 콤퓨타세탁 R</vt:lpstr>
      <vt:lpstr>210 콤퓨타세탁 L</vt:lpstr>
      <vt:lpstr>Arial</vt:lpstr>
      <vt:lpstr>210 콤퓨타세탁 B</vt:lpstr>
      <vt:lpstr>41_Office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권우영</cp:lastModifiedBy>
  <cp:revision>40</cp:revision>
  <dcterms:created xsi:type="dcterms:W3CDTF">2021-09-15T05:55:31Z</dcterms:created>
  <dcterms:modified xsi:type="dcterms:W3CDTF">2021-12-12T12:54:29Z</dcterms:modified>
</cp:coreProperties>
</file>

<file path=docProps/thumbnail.jpeg>
</file>